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0"/>
  </p:notesMasterIdLst>
  <p:handoutMasterIdLst>
    <p:handoutMasterId r:id="rId21"/>
  </p:handoutMasterIdLst>
  <p:sldIdLst>
    <p:sldId id="268" r:id="rId3"/>
    <p:sldId id="273" r:id="rId4"/>
    <p:sldId id="274" r:id="rId5"/>
    <p:sldId id="289" r:id="rId6"/>
    <p:sldId id="275" r:id="rId7"/>
    <p:sldId id="277" r:id="rId8"/>
    <p:sldId id="290" r:id="rId9"/>
    <p:sldId id="276" r:id="rId10"/>
    <p:sldId id="272" r:id="rId11"/>
    <p:sldId id="280" r:id="rId12"/>
    <p:sldId id="284" r:id="rId13"/>
    <p:sldId id="278" r:id="rId14"/>
    <p:sldId id="285" r:id="rId15"/>
    <p:sldId id="287" r:id="rId16"/>
    <p:sldId id="286" r:id="rId17"/>
    <p:sldId id="283" r:id="rId18"/>
    <p:sldId id="282" r:id="rId19"/>
  </p:sldIdLst>
  <p:sldSz cx="12192000" cy="6858000"/>
  <p:notesSz cx="6858000" cy="108585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C2A81-65CC-4EB6-A1DF-8EF08897EBEC}" v="6" dt="2020-05-12T14:18:14.303"/>
    <p1510:client id="{2326D7CE-857F-4F86-8C99-C92A48964F59}" v="100" dt="2020-05-13T14:38:02.990"/>
    <p1510:client id="{302CFCF6-F35D-4E34-9F7C-4B4152349E91}" v="39" dt="2020-05-13T08:19:54.490"/>
    <p1510:client id="{31A4AFC4-75D6-47C7-BFDA-A9D1F316DF92}" v="650" dt="2020-05-13T09:14:33.699"/>
    <p1510:client id="{58EE0001-3CC6-49D9-94F1-4D72BC555B53}" v="6" dt="2020-05-13T10:56:33.617"/>
    <p1510:client id="{8A01B364-1B26-44D9-8AD0-15787F1B0C85}" v="141" dt="2020-05-12T17:40:39.640"/>
    <p1510:client id="{9167F604-2588-4078-A3C6-32BD8F89CDE4}" v="36" dt="2020-05-13T09:33:16.640"/>
    <p1510:client id="{C6B0AF21-BD93-417E-B734-74AC37F20615}" v="21" dt="2020-05-13T09:29:37.613"/>
    <p1510:client id="{DBEAE3C0-D8CA-47DC-AD11-D46CD1E13DE0}" v="96" dt="2020-05-13T02:02:11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C8719-AA0D-44F4-8575-ABFB2369B3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BD6458-7660-40E4-A829-F02FE01661F5}">
      <dgm:prSet phldrT="[Text]"/>
      <dgm:spPr/>
      <dgm:t>
        <a:bodyPr/>
        <a:lstStyle/>
        <a:p>
          <a:r>
            <a:rPr lang="en-GB" dirty="0"/>
            <a:t>minder </a:t>
          </a:r>
          <a:r>
            <a:rPr lang="en-GB" dirty="0" err="1"/>
            <a:t>geluidsoverlast</a:t>
          </a:r>
          <a:endParaRPr lang="en-GB" dirty="0"/>
        </a:p>
      </dgm:t>
    </dgm:pt>
    <dgm:pt modelId="{E8B6EFCE-CA79-48B2-AC17-AA6378E61B2F}" type="parTrans" cxnId="{98D3A95A-CA43-4BD8-A198-A3D8C58487DB}">
      <dgm:prSet/>
      <dgm:spPr/>
      <dgm:t>
        <a:bodyPr/>
        <a:lstStyle/>
        <a:p>
          <a:endParaRPr lang="en-GB"/>
        </a:p>
      </dgm:t>
    </dgm:pt>
    <dgm:pt modelId="{1679361B-09BE-49B3-8250-A99222F7E411}" type="sibTrans" cxnId="{98D3A95A-CA43-4BD8-A198-A3D8C58487DB}">
      <dgm:prSet/>
      <dgm:spPr/>
      <dgm:t>
        <a:bodyPr/>
        <a:lstStyle/>
        <a:p>
          <a:endParaRPr lang="en-GB"/>
        </a:p>
      </dgm:t>
    </dgm:pt>
    <dgm:pt modelId="{79D05096-3727-41A3-9853-7DD37359652E}">
      <dgm:prSet phldrT="[Text]"/>
      <dgm:spPr/>
      <dgm:t>
        <a:bodyPr/>
        <a:lstStyle/>
        <a:p>
          <a:r>
            <a:rPr lang="en-GB" dirty="0" err="1"/>
            <a:t>beperken</a:t>
          </a:r>
          <a:r>
            <a:rPr lang="en-GB" dirty="0"/>
            <a:t> tot 35 dB</a:t>
          </a:r>
        </a:p>
      </dgm:t>
    </dgm:pt>
    <dgm:pt modelId="{C2096839-7366-45AA-9087-78C933C1F7EC}" type="parTrans" cxnId="{ED41CB3A-E19D-4A4F-95BB-DEBA5557D31D}">
      <dgm:prSet/>
      <dgm:spPr/>
      <dgm:t>
        <a:bodyPr/>
        <a:lstStyle/>
        <a:p>
          <a:endParaRPr lang="en-GB"/>
        </a:p>
      </dgm:t>
    </dgm:pt>
    <dgm:pt modelId="{BDA6F53D-7A2B-4C61-B585-6B5AC59531A8}" type="sibTrans" cxnId="{ED41CB3A-E19D-4A4F-95BB-DEBA5557D31D}">
      <dgm:prSet/>
      <dgm:spPr/>
      <dgm:t>
        <a:bodyPr/>
        <a:lstStyle/>
        <a:p>
          <a:endParaRPr lang="en-GB"/>
        </a:p>
      </dgm:t>
    </dgm:pt>
    <dgm:pt modelId="{D3755AF5-B03E-4DBC-AB85-D0CF4735902A}" type="pres">
      <dgm:prSet presAssocID="{FCCC8719-AA0D-44F4-8575-ABFB2369B3D3}" presName="Name0" presStyleCnt="0">
        <dgm:presLayoutVars>
          <dgm:dir/>
          <dgm:resizeHandles val="exact"/>
        </dgm:presLayoutVars>
      </dgm:prSet>
      <dgm:spPr/>
    </dgm:pt>
    <dgm:pt modelId="{BF20913E-0948-4AF8-A3C4-FA05C51A6342}" type="pres">
      <dgm:prSet presAssocID="{37BD6458-7660-40E4-A829-F02FE01661F5}" presName="node" presStyleLbl="node1" presStyleIdx="0" presStyleCnt="2" custScaleX="98892" custScaleY="36760">
        <dgm:presLayoutVars>
          <dgm:bulletEnabled val="1"/>
        </dgm:presLayoutVars>
      </dgm:prSet>
      <dgm:spPr/>
    </dgm:pt>
    <dgm:pt modelId="{6E25E5FC-3236-4548-A77E-07F208A03E47}" type="pres">
      <dgm:prSet presAssocID="{1679361B-09BE-49B3-8250-A99222F7E411}" presName="sibTrans" presStyleLbl="sibTrans2D1" presStyleIdx="0" presStyleCnt="1"/>
      <dgm:spPr/>
    </dgm:pt>
    <dgm:pt modelId="{BB58BD6F-2646-4F05-96D2-49C1783CFF20}" type="pres">
      <dgm:prSet presAssocID="{1679361B-09BE-49B3-8250-A99222F7E411}" presName="connectorText" presStyleLbl="sibTrans2D1" presStyleIdx="0" presStyleCnt="1"/>
      <dgm:spPr/>
    </dgm:pt>
    <dgm:pt modelId="{E6D4A939-957A-4A6F-8004-305C301E1FE8}" type="pres">
      <dgm:prSet presAssocID="{79D05096-3727-41A3-9853-7DD37359652E}" presName="node" presStyleLbl="node1" presStyleIdx="1" presStyleCnt="2" custScaleX="100478" custScaleY="35842">
        <dgm:presLayoutVars>
          <dgm:bulletEnabled val="1"/>
        </dgm:presLayoutVars>
      </dgm:prSet>
      <dgm:spPr/>
    </dgm:pt>
  </dgm:ptLst>
  <dgm:cxnLst>
    <dgm:cxn modelId="{BE07A923-EF2C-4958-B4DE-3D79493472A6}" type="presOf" srcId="{79D05096-3727-41A3-9853-7DD37359652E}" destId="{E6D4A939-957A-4A6F-8004-305C301E1FE8}" srcOrd="0" destOrd="0" presId="urn:microsoft.com/office/officeart/2005/8/layout/process1"/>
    <dgm:cxn modelId="{ED41CB3A-E19D-4A4F-95BB-DEBA5557D31D}" srcId="{FCCC8719-AA0D-44F4-8575-ABFB2369B3D3}" destId="{79D05096-3727-41A3-9853-7DD37359652E}" srcOrd="1" destOrd="0" parTransId="{C2096839-7366-45AA-9087-78C933C1F7EC}" sibTransId="{BDA6F53D-7A2B-4C61-B585-6B5AC59531A8}"/>
    <dgm:cxn modelId="{98D3A95A-CA43-4BD8-A198-A3D8C58487DB}" srcId="{FCCC8719-AA0D-44F4-8575-ABFB2369B3D3}" destId="{37BD6458-7660-40E4-A829-F02FE01661F5}" srcOrd="0" destOrd="0" parTransId="{E8B6EFCE-CA79-48B2-AC17-AA6378E61B2F}" sibTransId="{1679361B-09BE-49B3-8250-A99222F7E411}"/>
    <dgm:cxn modelId="{DA49658C-0ADD-43F2-BD4B-1BB8F0D0AD7D}" type="presOf" srcId="{1679361B-09BE-49B3-8250-A99222F7E411}" destId="{BB58BD6F-2646-4F05-96D2-49C1783CFF20}" srcOrd="1" destOrd="0" presId="urn:microsoft.com/office/officeart/2005/8/layout/process1"/>
    <dgm:cxn modelId="{078BFEAF-1C30-47DF-81A7-9D8AAF8EC03D}" type="presOf" srcId="{1679361B-09BE-49B3-8250-A99222F7E411}" destId="{6E25E5FC-3236-4548-A77E-07F208A03E47}" srcOrd="0" destOrd="0" presId="urn:microsoft.com/office/officeart/2005/8/layout/process1"/>
    <dgm:cxn modelId="{A2091AF6-63ED-47A3-838F-53E1AD13E8EF}" type="presOf" srcId="{FCCC8719-AA0D-44F4-8575-ABFB2369B3D3}" destId="{D3755AF5-B03E-4DBC-AB85-D0CF4735902A}" srcOrd="0" destOrd="0" presId="urn:microsoft.com/office/officeart/2005/8/layout/process1"/>
    <dgm:cxn modelId="{906245F7-D288-42FF-91AB-675EC0BDFE31}" type="presOf" srcId="{37BD6458-7660-40E4-A829-F02FE01661F5}" destId="{BF20913E-0948-4AF8-A3C4-FA05C51A6342}" srcOrd="0" destOrd="0" presId="urn:microsoft.com/office/officeart/2005/8/layout/process1"/>
    <dgm:cxn modelId="{CCAA2E7A-BD75-44EF-BBB7-6B67BEA18106}" type="presParOf" srcId="{D3755AF5-B03E-4DBC-AB85-D0CF4735902A}" destId="{BF20913E-0948-4AF8-A3C4-FA05C51A6342}" srcOrd="0" destOrd="0" presId="urn:microsoft.com/office/officeart/2005/8/layout/process1"/>
    <dgm:cxn modelId="{1A9AB71A-862E-4320-ABF5-65A09F92A602}" type="presParOf" srcId="{D3755AF5-B03E-4DBC-AB85-D0CF4735902A}" destId="{6E25E5FC-3236-4548-A77E-07F208A03E47}" srcOrd="1" destOrd="0" presId="urn:microsoft.com/office/officeart/2005/8/layout/process1"/>
    <dgm:cxn modelId="{45051803-7B7A-4223-96DD-AF724EAFFC5D}" type="presParOf" srcId="{6E25E5FC-3236-4548-A77E-07F208A03E47}" destId="{BB58BD6F-2646-4F05-96D2-49C1783CFF20}" srcOrd="0" destOrd="0" presId="urn:microsoft.com/office/officeart/2005/8/layout/process1"/>
    <dgm:cxn modelId="{DF3EEF35-E1DB-41D1-B59E-1EA3BC3C9AD6}" type="presParOf" srcId="{D3755AF5-B03E-4DBC-AB85-D0CF4735902A}" destId="{E6D4A939-957A-4A6F-8004-305C301E1FE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CC8719-AA0D-44F4-8575-ABFB2369B3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BD6458-7660-40E4-A829-F02FE01661F5}">
      <dgm:prSet phldrT="[Text]"/>
      <dgm:spPr/>
      <dgm:t>
        <a:bodyPr/>
        <a:lstStyle/>
        <a:p>
          <a:r>
            <a:rPr lang="en-GB" err="1"/>
            <a:t>geen</a:t>
          </a:r>
          <a:r>
            <a:rPr lang="en-GB"/>
            <a:t> </a:t>
          </a:r>
          <a:r>
            <a:rPr lang="en-GB" err="1"/>
            <a:t>afleiding</a:t>
          </a:r>
          <a:endParaRPr lang="en-GB"/>
        </a:p>
      </dgm:t>
    </dgm:pt>
    <dgm:pt modelId="{E8B6EFCE-CA79-48B2-AC17-AA6378E61B2F}" type="parTrans" cxnId="{98D3A95A-CA43-4BD8-A198-A3D8C58487DB}">
      <dgm:prSet/>
      <dgm:spPr/>
      <dgm:t>
        <a:bodyPr/>
        <a:lstStyle/>
        <a:p>
          <a:endParaRPr lang="en-GB"/>
        </a:p>
      </dgm:t>
    </dgm:pt>
    <dgm:pt modelId="{1679361B-09BE-49B3-8250-A99222F7E411}" type="sibTrans" cxnId="{98D3A95A-CA43-4BD8-A198-A3D8C58487DB}">
      <dgm:prSet/>
      <dgm:spPr/>
      <dgm:t>
        <a:bodyPr/>
        <a:lstStyle/>
        <a:p>
          <a:endParaRPr lang="en-GB"/>
        </a:p>
      </dgm:t>
    </dgm:pt>
    <dgm:pt modelId="{79D05096-3727-41A3-9853-7DD37359652E}">
      <dgm:prSet phldrT="[Text]"/>
      <dgm:spPr/>
      <dgm:t>
        <a:bodyPr/>
        <a:lstStyle/>
        <a:p>
          <a:r>
            <a:rPr lang="en-GB" err="1"/>
            <a:t>afschermen</a:t>
          </a:r>
          <a:r>
            <a:rPr lang="en-GB"/>
            <a:t> 80%</a:t>
          </a:r>
          <a:r>
            <a:rPr lang="en-GB" baseline="0"/>
            <a:t> </a:t>
          </a:r>
          <a:r>
            <a:rPr lang="en-GB" baseline="0" err="1"/>
            <a:t>privé-omgeving</a:t>
          </a:r>
          <a:endParaRPr lang="en-GB"/>
        </a:p>
      </dgm:t>
    </dgm:pt>
    <dgm:pt modelId="{C2096839-7366-45AA-9087-78C933C1F7EC}" type="parTrans" cxnId="{ED41CB3A-E19D-4A4F-95BB-DEBA5557D31D}">
      <dgm:prSet/>
      <dgm:spPr/>
      <dgm:t>
        <a:bodyPr/>
        <a:lstStyle/>
        <a:p>
          <a:endParaRPr lang="en-GB"/>
        </a:p>
      </dgm:t>
    </dgm:pt>
    <dgm:pt modelId="{BDA6F53D-7A2B-4C61-B585-6B5AC59531A8}" type="sibTrans" cxnId="{ED41CB3A-E19D-4A4F-95BB-DEBA5557D31D}">
      <dgm:prSet/>
      <dgm:spPr/>
      <dgm:t>
        <a:bodyPr/>
        <a:lstStyle/>
        <a:p>
          <a:endParaRPr lang="en-GB"/>
        </a:p>
      </dgm:t>
    </dgm:pt>
    <dgm:pt modelId="{D3755AF5-B03E-4DBC-AB85-D0CF4735902A}" type="pres">
      <dgm:prSet presAssocID="{FCCC8719-AA0D-44F4-8575-ABFB2369B3D3}" presName="Name0" presStyleCnt="0">
        <dgm:presLayoutVars>
          <dgm:dir/>
          <dgm:resizeHandles val="exact"/>
        </dgm:presLayoutVars>
      </dgm:prSet>
      <dgm:spPr/>
    </dgm:pt>
    <dgm:pt modelId="{BF20913E-0948-4AF8-A3C4-FA05C51A6342}" type="pres">
      <dgm:prSet presAssocID="{37BD6458-7660-40E4-A829-F02FE01661F5}" presName="node" presStyleLbl="node1" presStyleIdx="0" presStyleCnt="2" custScaleX="98892" custScaleY="36760">
        <dgm:presLayoutVars>
          <dgm:bulletEnabled val="1"/>
        </dgm:presLayoutVars>
      </dgm:prSet>
      <dgm:spPr/>
    </dgm:pt>
    <dgm:pt modelId="{6E25E5FC-3236-4548-A77E-07F208A03E47}" type="pres">
      <dgm:prSet presAssocID="{1679361B-09BE-49B3-8250-A99222F7E411}" presName="sibTrans" presStyleLbl="sibTrans2D1" presStyleIdx="0" presStyleCnt="1"/>
      <dgm:spPr/>
    </dgm:pt>
    <dgm:pt modelId="{BB58BD6F-2646-4F05-96D2-49C1783CFF20}" type="pres">
      <dgm:prSet presAssocID="{1679361B-09BE-49B3-8250-A99222F7E411}" presName="connectorText" presStyleLbl="sibTrans2D1" presStyleIdx="0" presStyleCnt="1"/>
      <dgm:spPr/>
    </dgm:pt>
    <dgm:pt modelId="{E6D4A939-957A-4A6F-8004-305C301E1FE8}" type="pres">
      <dgm:prSet presAssocID="{79D05096-3727-41A3-9853-7DD37359652E}" presName="node" presStyleLbl="node1" presStyleIdx="1" presStyleCnt="2" custScaleX="100478" custScaleY="35842" custLinFactNeighborX="495" custLinFactNeighborY="36301">
        <dgm:presLayoutVars>
          <dgm:bulletEnabled val="1"/>
        </dgm:presLayoutVars>
      </dgm:prSet>
      <dgm:spPr/>
    </dgm:pt>
  </dgm:ptLst>
  <dgm:cxnLst>
    <dgm:cxn modelId="{BE07A923-EF2C-4958-B4DE-3D79493472A6}" type="presOf" srcId="{79D05096-3727-41A3-9853-7DD37359652E}" destId="{E6D4A939-957A-4A6F-8004-305C301E1FE8}" srcOrd="0" destOrd="0" presId="urn:microsoft.com/office/officeart/2005/8/layout/process1"/>
    <dgm:cxn modelId="{ED41CB3A-E19D-4A4F-95BB-DEBA5557D31D}" srcId="{FCCC8719-AA0D-44F4-8575-ABFB2369B3D3}" destId="{79D05096-3727-41A3-9853-7DD37359652E}" srcOrd="1" destOrd="0" parTransId="{C2096839-7366-45AA-9087-78C933C1F7EC}" sibTransId="{BDA6F53D-7A2B-4C61-B585-6B5AC59531A8}"/>
    <dgm:cxn modelId="{98D3A95A-CA43-4BD8-A198-A3D8C58487DB}" srcId="{FCCC8719-AA0D-44F4-8575-ABFB2369B3D3}" destId="{37BD6458-7660-40E4-A829-F02FE01661F5}" srcOrd="0" destOrd="0" parTransId="{E8B6EFCE-CA79-48B2-AC17-AA6378E61B2F}" sibTransId="{1679361B-09BE-49B3-8250-A99222F7E411}"/>
    <dgm:cxn modelId="{DA49658C-0ADD-43F2-BD4B-1BB8F0D0AD7D}" type="presOf" srcId="{1679361B-09BE-49B3-8250-A99222F7E411}" destId="{BB58BD6F-2646-4F05-96D2-49C1783CFF20}" srcOrd="1" destOrd="0" presId="urn:microsoft.com/office/officeart/2005/8/layout/process1"/>
    <dgm:cxn modelId="{078BFEAF-1C30-47DF-81A7-9D8AAF8EC03D}" type="presOf" srcId="{1679361B-09BE-49B3-8250-A99222F7E411}" destId="{6E25E5FC-3236-4548-A77E-07F208A03E47}" srcOrd="0" destOrd="0" presId="urn:microsoft.com/office/officeart/2005/8/layout/process1"/>
    <dgm:cxn modelId="{A2091AF6-63ED-47A3-838F-53E1AD13E8EF}" type="presOf" srcId="{FCCC8719-AA0D-44F4-8575-ABFB2369B3D3}" destId="{D3755AF5-B03E-4DBC-AB85-D0CF4735902A}" srcOrd="0" destOrd="0" presId="urn:microsoft.com/office/officeart/2005/8/layout/process1"/>
    <dgm:cxn modelId="{906245F7-D288-42FF-91AB-675EC0BDFE31}" type="presOf" srcId="{37BD6458-7660-40E4-A829-F02FE01661F5}" destId="{BF20913E-0948-4AF8-A3C4-FA05C51A6342}" srcOrd="0" destOrd="0" presId="urn:microsoft.com/office/officeart/2005/8/layout/process1"/>
    <dgm:cxn modelId="{CCAA2E7A-BD75-44EF-BBB7-6B67BEA18106}" type="presParOf" srcId="{D3755AF5-B03E-4DBC-AB85-D0CF4735902A}" destId="{BF20913E-0948-4AF8-A3C4-FA05C51A6342}" srcOrd="0" destOrd="0" presId="urn:microsoft.com/office/officeart/2005/8/layout/process1"/>
    <dgm:cxn modelId="{1A9AB71A-862E-4320-ABF5-65A09F92A602}" type="presParOf" srcId="{D3755AF5-B03E-4DBC-AB85-D0CF4735902A}" destId="{6E25E5FC-3236-4548-A77E-07F208A03E47}" srcOrd="1" destOrd="0" presId="urn:microsoft.com/office/officeart/2005/8/layout/process1"/>
    <dgm:cxn modelId="{45051803-7B7A-4223-96DD-AF724EAFFC5D}" type="presParOf" srcId="{6E25E5FC-3236-4548-A77E-07F208A03E47}" destId="{BB58BD6F-2646-4F05-96D2-49C1783CFF20}" srcOrd="0" destOrd="0" presId="urn:microsoft.com/office/officeart/2005/8/layout/process1"/>
    <dgm:cxn modelId="{DF3EEF35-E1DB-41D1-B59E-1EA3BC3C9AD6}" type="presParOf" srcId="{D3755AF5-B03E-4DBC-AB85-D0CF4735902A}" destId="{E6D4A939-957A-4A6F-8004-305C301E1FE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CC8719-AA0D-44F4-8575-ABFB2369B3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BD6458-7660-40E4-A829-F02FE01661F5}">
      <dgm:prSet phldrT="[Text]"/>
      <dgm:spPr/>
      <dgm:t>
        <a:bodyPr/>
        <a:lstStyle/>
        <a:p>
          <a:r>
            <a:rPr lang="en-GB" err="1"/>
            <a:t>veilig</a:t>
          </a:r>
          <a:r>
            <a:rPr lang="en-GB"/>
            <a:t> meubel</a:t>
          </a:r>
        </a:p>
      </dgm:t>
    </dgm:pt>
    <dgm:pt modelId="{E8B6EFCE-CA79-48B2-AC17-AA6378E61B2F}" type="parTrans" cxnId="{98D3A95A-CA43-4BD8-A198-A3D8C58487DB}">
      <dgm:prSet/>
      <dgm:spPr/>
      <dgm:t>
        <a:bodyPr/>
        <a:lstStyle/>
        <a:p>
          <a:endParaRPr lang="en-GB"/>
        </a:p>
      </dgm:t>
    </dgm:pt>
    <dgm:pt modelId="{1679361B-09BE-49B3-8250-A99222F7E411}" type="sibTrans" cxnId="{98D3A95A-CA43-4BD8-A198-A3D8C58487DB}">
      <dgm:prSet/>
      <dgm:spPr/>
      <dgm:t>
        <a:bodyPr/>
        <a:lstStyle/>
        <a:p>
          <a:endParaRPr lang="en-GB"/>
        </a:p>
      </dgm:t>
    </dgm:pt>
    <dgm:pt modelId="{79D05096-3727-41A3-9853-7DD37359652E}">
      <dgm:prSet phldrT="[Text]"/>
      <dgm:spPr/>
      <dgm:t>
        <a:bodyPr/>
        <a:lstStyle/>
        <a:p>
          <a:r>
            <a:rPr lang="en-GB" err="1"/>
            <a:t>draagkracht</a:t>
          </a:r>
          <a:r>
            <a:rPr lang="en-GB"/>
            <a:t> van 200 kg</a:t>
          </a:r>
        </a:p>
      </dgm:t>
    </dgm:pt>
    <dgm:pt modelId="{C2096839-7366-45AA-9087-78C933C1F7EC}" type="parTrans" cxnId="{ED41CB3A-E19D-4A4F-95BB-DEBA5557D31D}">
      <dgm:prSet/>
      <dgm:spPr/>
      <dgm:t>
        <a:bodyPr/>
        <a:lstStyle/>
        <a:p>
          <a:endParaRPr lang="en-GB"/>
        </a:p>
      </dgm:t>
    </dgm:pt>
    <dgm:pt modelId="{BDA6F53D-7A2B-4C61-B585-6B5AC59531A8}" type="sibTrans" cxnId="{ED41CB3A-E19D-4A4F-95BB-DEBA5557D31D}">
      <dgm:prSet/>
      <dgm:spPr/>
      <dgm:t>
        <a:bodyPr/>
        <a:lstStyle/>
        <a:p>
          <a:endParaRPr lang="en-GB"/>
        </a:p>
      </dgm:t>
    </dgm:pt>
    <dgm:pt modelId="{D3755AF5-B03E-4DBC-AB85-D0CF4735902A}" type="pres">
      <dgm:prSet presAssocID="{FCCC8719-AA0D-44F4-8575-ABFB2369B3D3}" presName="Name0" presStyleCnt="0">
        <dgm:presLayoutVars>
          <dgm:dir/>
          <dgm:resizeHandles val="exact"/>
        </dgm:presLayoutVars>
      </dgm:prSet>
      <dgm:spPr/>
    </dgm:pt>
    <dgm:pt modelId="{BF20913E-0948-4AF8-A3C4-FA05C51A6342}" type="pres">
      <dgm:prSet presAssocID="{37BD6458-7660-40E4-A829-F02FE01661F5}" presName="node" presStyleLbl="node1" presStyleIdx="0" presStyleCnt="2" custScaleX="98892" custScaleY="36760">
        <dgm:presLayoutVars>
          <dgm:bulletEnabled val="1"/>
        </dgm:presLayoutVars>
      </dgm:prSet>
      <dgm:spPr/>
    </dgm:pt>
    <dgm:pt modelId="{6E25E5FC-3236-4548-A77E-07F208A03E47}" type="pres">
      <dgm:prSet presAssocID="{1679361B-09BE-49B3-8250-A99222F7E411}" presName="sibTrans" presStyleLbl="sibTrans2D1" presStyleIdx="0" presStyleCnt="1"/>
      <dgm:spPr/>
    </dgm:pt>
    <dgm:pt modelId="{BB58BD6F-2646-4F05-96D2-49C1783CFF20}" type="pres">
      <dgm:prSet presAssocID="{1679361B-09BE-49B3-8250-A99222F7E411}" presName="connectorText" presStyleLbl="sibTrans2D1" presStyleIdx="0" presStyleCnt="1"/>
      <dgm:spPr/>
    </dgm:pt>
    <dgm:pt modelId="{E6D4A939-957A-4A6F-8004-305C301E1FE8}" type="pres">
      <dgm:prSet presAssocID="{79D05096-3727-41A3-9853-7DD37359652E}" presName="node" presStyleLbl="node1" presStyleIdx="1" presStyleCnt="2" custScaleX="100478" custScaleY="35842">
        <dgm:presLayoutVars>
          <dgm:bulletEnabled val="1"/>
        </dgm:presLayoutVars>
      </dgm:prSet>
      <dgm:spPr/>
    </dgm:pt>
  </dgm:ptLst>
  <dgm:cxnLst>
    <dgm:cxn modelId="{BE07A923-EF2C-4958-B4DE-3D79493472A6}" type="presOf" srcId="{79D05096-3727-41A3-9853-7DD37359652E}" destId="{E6D4A939-957A-4A6F-8004-305C301E1FE8}" srcOrd="0" destOrd="0" presId="urn:microsoft.com/office/officeart/2005/8/layout/process1"/>
    <dgm:cxn modelId="{ED41CB3A-E19D-4A4F-95BB-DEBA5557D31D}" srcId="{FCCC8719-AA0D-44F4-8575-ABFB2369B3D3}" destId="{79D05096-3727-41A3-9853-7DD37359652E}" srcOrd="1" destOrd="0" parTransId="{C2096839-7366-45AA-9087-78C933C1F7EC}" sibTransId="{BDA6F53D-7A2B-4C61-B585-6B5AC59531A8}"/>
    <dgm:cxn modelId="{98D3A95A-CA43-4BD8-A198-A3D8C58487DB}" srcId="{FCCC8719-AA0D-44F4-8575-ABFB2369B3D3}" destId="{37BD6458-7660-40E4-A829-F02FE01661F5}" srcOrd="0" destOrd="0" parTransId="{E8B6EFCE-CA79-48B2-AC17-AA6378E61B2F}" sibTransId="{1679361B-09BE-49B3-8250-A99222F7E411}"/>
    <dgm:cxn modelId="{DA49658C-0ADD-43F2-BD4B-1BB8F0D0AD7D}" type="presOf" srcId="{1679361B-09BE-49B3-8250-A99222F7E411}" destId="{BB58BD6F-2646-4F05-96D2-49C1783CFF20}" srcOrd="1" destOrd="0" presId="urn:microsoft.com/office/officeart/2005/8/layout/process1"/>
    <dgm:cxn modelId="{078BFEAF-1C30-47DF-81A7-9D8AAF8EC03D}" type="presOf" srcId="{1679361B-09BE-49B3-8250-A99222F7E411}" destId="{6E25E5FC-3236-4548-A77E-07F208A03E47}" srcOrd="0" destOrd="0" presId="urn:microsoft.com/office/officeart/2005/8/layout/process1"/>
    <dgm:cxn modelId="{A2091AF6-63ED-47A3-838F-53E1AD13E8EF}" type="presOf" srcId="{FCCC8719-AA0D-44F4-8575-ABFB2369B3D3}" destId="{D3755AF5-B03E-4DBC-AB85-D0CF4735902A}" srcOrd="0" destOrd="0" presId="urn:microsoft.com/office/officeart/2005/8/layout/process1"/>
    <dgm:cxn modelId="{906245F7-D288-42FF-91AB-675EC0BDFE31}" type="presOf" srcId="{37BD6458-7660-40E4-A829-F02FE01661F5}" destId="{BF20913E-0948-4AF8-A3C4-FA05C51A6342}" srcOrd="0" destOrd="0" presId="urn:microsoft.com/office/officeart/2005/8/layout/process1"/>
    <dgm:cxn modelId="{CCAA2E7A-BD75-44EF-BBB7-6B67BEA18106}" type="presParOf" srcId="{D3755AF5-B03E-4DBC-AB85-D0CF4735902A}" destId="{BF20913E-0948-4AF8-A3C4-FA05C51A6342}" srcOrd="0" destOrd="0" presId="urn:microsoft.com/office/officeart/2005/8/layout/process1"/>
    <dgm:cxn modelId="{1A9AB71A-862E-4320-ABF5-65A09F92A602}" type="presParOf" srcId="{D3755AF5-B03E-4DBC-AB85-D0CF4735902A}" destId="{6E25E5FC-3236-4548-A77E-07F208A03E47}" srcOrd="1" destOrd="0" presId="urn:microsoft.com/office/officeart/2005/8/layout/process1"/>
    <dgm:cxn modelId="{45051803-7B7A-4223-96DD-AF724EAFFC5D}" type="presParOf" srcId="{6E25E5FC-3236-4548-A77E-07F208A03E47}" destId="{BB58BD6F-2646-4F05-96D2-49C1783CFF20}" srcOrd="0" destOrd="0" presId="urn:microsoft.com/office/officeart/2005/8/layout/process1"/>
    <dgm:cxn modelId="{DF3EEF35-E1DB-41D1-B59E-1EA3BC3C9AD6}" type="presParOf" srcId="{D3755AF5-B03E-4DBC-AB85-D0CF4735902A}" destId="{E6D4A939-957A-4A6F-8004-305C301E1FE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CC8719-AA0D-44F4-8575-ABFB2369B3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BD6458-7660-40E4-A829-F02FE01661F5}">
      <dgm:prSet phldrT="[Text]"/>
      <dgm:spPr/>
      <dgm:t>
        <a:bodyPr/>
        <a:lstStyle/>
        <a:p>
          <a:r>
            <a:rPr lang="en-GB" dirty="0" err="1"/>
            <a:t>aanzetten</a:t>
          </a:r>
          <a:r>
            <a:rPr lang="en-GB" dirty="0"/>
            <a:t> tot</a:t>
          </a:r>
        </a:p>
      </dgm:t>
    </dgm:pt>
    <dgm:pt modelId="{E8B6EFCE-CA79-48B2-AC17-AA6378E61B2F}" type="parTrans" cxnId="{98D3A95A-CA43-4BD8-A198-A3D8C58487DB}">
      <dgm:prSet/>
      <dgm:spPr/>
      <dgm:t>
        <a:bodyPr/>
        <a:lstStyle/>
        <a:p>
          <a:endParaRPr lang="en-GB"/>
        </a:p>
      </dgm:t>
    </dgm:pt>
    <dgm:pt modelId="{1679361B-09BE-49B3-8250-A99222F7E411}" type="sibTrans" cxnId="{98D3A95A-CA43-4BD8-A198-A3D8C58487DB}">
      <dgm:prSet/>
      <dgm:spPr/>
      <dgm:t>
        <a:bodyPr/>
        <a:lstStyle/>
        <a:p>
          <a:endParaRPr lang="en-GB"/>
        </a:p>
      </dgm:t>
    </dgm:pt>
    <dgm:pt modelId="{79D05096-3727-41A3-9853-7DD37359652E}">
      <dgm:prSet phldrT="[Text]"/>
      <dgm:spPr/>
      <dgm:t>
        <a:bodyPr/>
        <a:lstStyle/>
        <a:p>
          <a:r>
            <a:rPr lang="en-GB" err="1"/>
            <a:t>voorzien</a:t>
          </a:r>
          <a:r>
            <a:rPr lang="en-GB"/>
            <a:t> op 30 min/</a:t>
          </a:r>
          <a:r>
            <a:rPr lang="en-GB" err="1"/>
            <a:t>dag</a:t>
          </a:r>
          <a:endParaRPr lang="en-GB"/>
        </a:p>
      </dgm:t>
    </dgm:pt>
    <dgm:pt modelId="{C2096839-7366-45AA-9087-78C933C1F7EC}" type="parTrans" cxnId="{ED41CB3A-E19D-4A4F-95BB-DEBA5557D31D}">
      <dgm:prSet/>
      <dgm:spPr/>
      <dgm:t>
        <a:bodyPr/>
        <a:lstStyle/>
        <a:p>
          <a:endParaRPr lang="en-GB"/>
        </a:p>
      </dgm:t>
    </dgm:pt>
    <dgm:pt modelId="{BDA6F53D-7A2B-4C61-B585-6B5AC59531A8}" type="sibTrans" cxnId="{ED41CB3A-E19D-4A4F-95BB-DEBA5557D31D}">
      <dgm:prSet/>
      <dgm:spPr/>
      <dgm:t>
        <a:bodyPr/>
        <a:lstStyle/>
        <a:p>
          <a:endParaRPr lang="en-GB"/>
        </a:p>
      </dgm:t>
    </dgm:pt>
    <dgm:pt modelId="{D3755AF5-B03E-4DBC-AB85-D0CF4735902A}" type="pres">
      <dgm:prSet presAssocID="{FCCC8719-AA0D-44F4-8575-ABFB2369B3D3}" presName="Name0" presStyleCnt="0">
        <dgm:presLayoutVars>
          <dgm:dir/>
          <dgm:resizeHandles val="exact"/>
        </dgm:presLayoutVars>
      </dgm:prSet>
      <dgm:spPr/>
    </dgm:pt>
    <dgm:pt modelId="{BF20913E-0948-4AF8-A3C4-FA05C51A6342}" type="pres">
      <dgm:prSet presAssocID="{37BD6458-7660-40E4-A829-F02FE01661F5}" presName="node" presStyleLbl="node1" presStyleIdx="0" presStyleCnt="2" custScaleX="98892" custScaleY="36760">
        <dgm:presLayoutVars>
          <dgm:bulletEnabled val="1"/>
        </dgm:presLayoutVars>
      </dgm:prSet>
      <dgm:spPr/>
    </dgm:pt>
    <dgm:pt modelId="{6E25E5FC-3236-4548-A77E-07F208A03E47}" type="pres">
      <dgm:prSet presAssocID="{1679361B-09BE-49B3-8250-A99222F7E411}" presName="sibTrans" presStyleLbl="sibTrans2D1" presStyleIdx="0" presStyleCnt="1"/>
      <dgm:spPr/>
    </dgm:pt>
    <dgm:pt modelId="{BB58BD6F-2646-4F05-96D2-49C1783CFF20}" type="pres">
      <dgm:prSet presAssocID="{1679361B-09BE-49B3-8250-A99222F7E411}" presName="connectorText" presStyleLbl="sibTrans2D1" presStyleIdx="0" presStyleCnt="1"/>
      <dgm:spPr/>
    </dgm:pt>
    <dgm:pt modelId="{E6D4A939-957A-4A6F-8004-305C301E1FE8}" type="pres">
      <dgm:prSet presAssocID="{79D05096-3727-41A3-9853-7DD37359652E}" presName="node" presStyleLbl="node1" presStyleIdx="1" presStyleCnt="2" custScaleX="100478" custScaleY="35842" custLinFactNeighborX="495" custLinFactNeighborY="36301">
        <dgm:presLayoutVars>
          <dgm:bulletEnabled val="1"/>
        </dgm:presLayoutVars>
      </dgm:prSet>
      <dgm:spPr/>
    </dgm:pt>
  </dgm:ptLst>
  <dgm:cxnLst>
    <dgm:cxn modelId="{BE07A923-EF2C-4958-B4DE-3D79493472A6}" type="presOf" srcId="{79D05096-3727-41A3-9853-7DD37359652E}" destId="{E6D4A939-957A-4A6F-8004-305C301E1FE8}" srcOrd="0" destOrd="0" presId="urn:microsoft.com/office/officeart/2005/8/layout/process1"/>
    <dgm:cxn modelId="{ED41CB3A-E19D-4A4F-95BB-DEBA5557D31D}" srcId="{FCCC8719-AA0D-44F4-8575-ABFB2369B3D3}" destId="{79D05096-3727-41A3-9853-7DD37359652E}" srcOrd="1" destOrd="0" parTransId="{C2096839-7366-45AA-9087-78C933C1F7EC}" sibTransId="{BDA6F53D-7A2B-4C61-B585-6B5AC59531A8}"/>
    <dgm:cxn modelId="{98D3A95A-CA43-4BD8-A198-A3D8C58487DB}" srcId="{FCCC8719-AA0D-44F4-8575-ABFB2369B3D3}" destId="{37BD6458-7660-40E4-A829-F02FE01661F5}" srcOrd="0" destOrd="0" parTransId="{E8B6EFCE-CA79-48B2-AC17-AA6378E61B2F}" sibTransId="{1679361B-09BE-49B3-8250-A99222F7E411}"/>
    <dgm:cxn modelId="{DA49658C-0ADD-43F2-BD4B-1BB8F0D0AD7D}" type="presOf" srcId="{1679361B-09BE-49B3-8250-A99222F7E411}" destId="{BB58BD6F-2646-4F05-96D2-49C1783CFF20}" srcOrd="1" destOrd="0" presId="urn:microsoft.com/office/officeart/2005/8/layout/process1"/>
    <dgm:cxn modelId="{078BFEAF-1C30-47DF-81A7-9D8AAF8EC03D}" type="presOf" srcId="{1679361B-09BE-49B3-8250-A99222F7E411}" destId="{6E25E5FC-3236-4548-A77E-07F208A03E47}" srcOrd="0" destOrd="0" presId="urn:microsoft.com/office/officeart/2005/8/layout/process1"/>
    <dgm:cxn modelId="{A2091AF6-63ED-47A3-838F-53E1AD13E8EF}" type="presOf" srcId="{FCCC8719-AA0D-44F4-8575-ABFB2369B3D3}" destId="{D3755AF5-B03E-4DBC-AB85-D0CF4735902A}" srcOrd="0" destOrd="0" presId="urn:microsoft.com/office/officeart/2005/8/layout/process1"/>
    <dgm:cxn modelId="{906245F7-D288-42FF-91AB-675EC0BDFE31}" type="presOf" srcId="{37BD6458-7660-40E4-A829-F02FE01661F5}" destId="{BF20913E-0948-4AF8-A3C4-FA05C51A6342}" srcOrd="0" destOrd="0" presId="urn:microsoft.com/office/officeart/2005/8/layout/process1"/>
    <dgm:cxn modelId="{CCAA2E7A-BD75-44EF-BBB7-6B67BEA18106}" type="presParOf" srcId="{D3755AF5-B03E-4DBC-AB85-D0CF4735902A}" destId="{BF20913E-0948-4AF8-A3C4-FA05C51A6342}" srcOrd="0" destOrd="0" presId="urn:microsoft.com/office/officeart/2005/8/layout/process1"/>
    <dgm:cxn modelId="{1A9AB71A-862E-4320-ABF5-65A09F92A602}" type="presParOf" srcId="{D3755AF5-B03E-4DBC-AB85-D0CF4735902A}" destId="{6E25E5FC-3236-4548-A77E-07F208A03E47}" srcOrd="1" destOrd="0" presId="urn:microsoft.com/office/officeart/2005/8/layout/process1"/>
    <dgm:cxn modelId="{45051803-7B7A-4223-96DD-AF724EAFFC5D}" type="presParOf" srcId="{6E25E5FC-3236-4548-A77E-07F208A03E47}" destId="{BB58BD6F-2646-4F05-96D2-49C1783CFF20}" srcOrd="0" destOrd="0" presId="urn:microsoft.com/office/officeart/2005/8/layout/process1"/>
    <dgm:cxn modelId="{DF3EEF35-E1DB-41D1-B59E-1EA3BC3C9AD6}" type="presParOf" srcId="{D3755AF5-B03E-4DBC-AB85-D0CF4735902A}" destId="{E6D4A939-957A-4A6F-8004-305C301E1FE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CC8719-AA0D-44F4-8575-ABFB2369B3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BD6458-7660-40E4-A829-F02FE01661F5}">
      <dgm:prSet phldrT="[Text]"/>
      <dgm:spPr/>
      <dgm:t>
        <a:bodyPr/>
        <a:lstStyle/>
        <a:p>
          <a:r>
            <a:rPr lang="en-GB" err="1"/>
            <a:t>aantrekkelijk</a:t>
          </a:r>
          <a:r>
            <a:rPr lang="en-GB"/>
            <a:t> voor</a:t>
          </a:r>
        </a:p>
      </dgm:t>
    </dgm:pt>
    <dgm:pt modelId="{E8B6EFCE-CA79-48B2-AC17-AA6378E61B2F}" type="parTrans" cxnId="{98D3A95A-CA43-4BD8-A198-A3D8C58487DB}">
      <dgm:prSet/>
      <dgm:spPr/>
      <dgm:t>
        <a:bodyPr/>
        <a:lstStyle/>
        <a:p>
          <a:endParaRPr lang="en-GB"/>
        </a:p>
      </dgm:t>
    </dgm:pt>
    <dgm:pt modelId="{1679361B-09BE-49B3-8250-A99222F7E411}" type="sibTrans" cxnId="{98D3A95A-CA43-4BD8-A198-A3D8C58487DB}">
      <dgm:prSet/>
      <dgm:spPr/>
      <dgm:t>
        <a:bodyPr/>
        <a:lstStyle/>
        <a:p>
          <a:endParaRPr lang="en-GB"/>
        </a:p>
      </dgm:t>
    </dgm:pt>
    <dgm:pt modelId="{79D05096-3727-41A3-9853-7DD37359652E}">
      <dgm:prSet phldrT="[Text]"/>
      <dgm:spPr/>
      <dgm:t>
        <a:bodyPr/>
        <a:lstStyle/>
        <a:p>
          <a:r>
            <a:rPr lang="en-GB"/>
            <a:t>30+</a:t>
          </a:r>
        </a:p>
      </dgm:t>
    </dgm:pt>
    <dgm:pt modelId="{C2096839-7366-45AA-9087-78C933C1F7EC}" type="parTrans" cxnId="{ED41CB3A-E19D-4A4F-95BB-DEBA5557D31D}">
      <dgm:prSet/>
      <dgm:spPr/>
      <dgm:t>
        <a:bodyPr/>
        <a:lstStyle/>
        <a:p>
          <a:endParaRPr lang="en-GB"/>
        </a:p>
      </dgm:t>
    </dgm:pt>
    <dgm:pt modelId="{BDA6F53D-7A2B-4C61-B585-6B5AC59531A8}" type="sibTrans" cxnId="{ED41CB3A-E19D-4A4F-95BB-DEBA5557D31D}">
      <dgm:prSet/>
      <dgm:spPr/>
      <dgm:t>
        <a:bodyPr/>
        <a:lstStyle/>
        <a:p>
          <a:endParaRPr lang="en-GB"/>
        </a:p>
      </dgm:t>
    </dgm:pt>
    <dgm:pt modelId="{D3755AF5-B03E-4DBC-AB85-D0CF4735902A}" type="pres">
      <dgm:prSet presAssocID="{FCCC8719-AA0D-44F4-8575-ABFB2369B3D3}" presName="Name0" presStyleCnt="0">
        <dgm:presLayoutVars>
          <dgm:dir/>
          <dgm:resizeHandles val="exact"/>
        </dgm:presLayoutVars>
      </dgm:prSet>
      <dgm:spPr/>
    </dgm:pt>
    <dgm:pt modelId="{BF20913E-0948-4AF8-A3C4-FA05C51A6342}" type="pres">
      <dgm:prSet presAssocID="{37BD6458-7660-40E4-A829-F02FE01661F5}" presName="node" presStyleLbl="node1" presStyleIdx="0" presStyleCnt="2" custScaleX="98892" custScaleY="36760">
        <dgm:presLayoutVars>
          <dgm:bulletEnabled val="1"/>
        </dgm:presLayoutVars>
      </dgm:prSet>
      <dgm:spPr/>
    </dgm:pt>
    <dgm:pt modelId="{6E25E5FC-3236-4548-A77E-07F208A03E47}" type="pres">
      <dgm:prSet presAssocID="{1679361B-09BE-49B3-8250-A99222F7E411}" presName="sibTrans" presStyleLbl="sibTrans2D1" presStyleIdx="0" presStyleCnt="1"/>
      <dgm:spPr/>
    </dgm:pt>
    <dgm:pt modelId="{BB58BD6F-2646-4F05-96D2-49C1783CFF20}" type="pres">
      <dgm:prSet presAssocID="{1679361B-09BE-49B3-8250-A99222F7E411}" presName="connectorText" presStyleLbl="sibTrans2D1" presStyleIdx="0" presStyleCnt="1"/>
      <dgm:spPr/>
    </dgm:pt>
    <dgm:pt modelId="{E6D4A939-957A-4A6F-8004-305C301E1FE8}" type="pres">
      <dgm:prSet presAssocID="{79D05096-3727-41A3-9853-7DD37359652E}" presName="node" presStyleLbl="node1" presStyleIdx="1" presStyleCnt="2" custScaleX="100478" custScaleY="35842">
        <dgm:presLayoutVars>
          <dgm:bulletEnabled val="1"/>
        </dgm:presLayoutVars>
      </dgm:prSet>
      <dgm:spPr/>
    </dgm:pt>
  </dgm:ptLst>
  <dgm:cxnLst>
    <dgm:cxn modelId="{BE07A923-EF2C-4958-B4DE-3D79493472A6}" type="presOf" srcId="{79D05096-3727-41A3-9853-7DD37359652E}" destId="{E6D4A939-957A-4A6F-8004-305C301E1FE8}" srcOrd="0" destOrd="0" presId="urn:microsoft.com/office/officeart/2005/8/layout/process1"/>
    <dgm:cxn modelId="{ED41CB3A-E19D-4A4F-95BB-DEBA5557D31D}" srcId="{FCCC8719-AA0D-44F4-8575-ABFB2369B3D3}" destId="{79D05096-3727-41A3-9853-7DD37359652E}" srcOrd="1" destOrd="0" parTransId="{C2096839-7366-45AA-9087-78C933C1F7EC}" sibTransId="{BDA6F53D-7A2B-4C61-B585-6B5AC59531A8}"/>
    <dgm:cxn modelId="{98D3A95A-CA43-4BD8-A198-A3D8C58487DB}" srcId="{FCCC8719-AA0D-44F4-8575-ABFB2369B3D3}" destId="{37BD6458-7660-40E4-A829-F02FE01661F5}" srcOrd="0" destOrd="0" parTransId="{E8B6EFCE-CA79-48B2-AC17-AA6378E61B2F}" sibTransId="{1679361B-09BE-49B3-8250-A99222F7E411}"/>
    <dgm:cxn modelId="{DA49658C-0ADD-43F2-BD4B-1BB8F0D0AD7D}" type="presOf" srcId="{1679361B-09BE-49B3-8250-A99222F7E411}" destId="{BB58BD6F-2646-4F05-96D2-49C1783CFF20}" srcOrd="1" destOrd="0" presId="urn:microsoft.com/office/officeart/2005/8/layout/process1"/>
    <dgm:cxn modelId="{078BFEAF-1C30-47DF-81A7-9D8AAF8EC03D}" type="presOf" srcId="{1679361B-09BE-49B3-8250-A99222F7E411}" destId="{6E25E5FC-3236-4548-A77E-07F208A03E47}" srcOrd="0" destOrd="0" presId="urn:microsoft.com/office/officeart/2005/8/layout/process1"/>
    <dgm:cxn modelId="{A2091AF6-63ED-47A3-838F-53E1AD13E8EF}" type="presOf" srcId="{FCCC8719-AA0D-44F4-8575-ABFB2369B3D3}" destId="{D3755AF5-B03E-4DBC-AB85-D0CF4735902A}" srcOrd="0" destOrd="0" presId="urn:microsoft.com/office/officeart/2005/8/layout/process1"/>
    <dgm:cxn modelId="{906245F7-D288-42FF-91AB-675EC0BDFE31}" type="presOf" srcId="{37BD6458-7660-40E4-A829-F02FE01661F5}" destId="{BF20913E-0948-4AF8-A3C4-FA05C51A6342}" srcOrd="0" destOrd="0" presId="urn:microsoft.com/office/officeart/2005/8/layout/process1"/>
    <dgm:cxn modelId="{CCAA2E7A-BD75-44EF-BBB7-6B67BEA18106}" type="presParOf" srcId="{D3755AF5-B03E-4DBC-AB85-D0CF4735902A}" destId="{BF20913E-0948-4AF8-A3C4-FA05C51A6342}" srcOrd="0" destOrd="0" presId="urn:microsoft.com/office/officeart/2005/8/layout/process1"/>
    <dgm:cxn modelId="{1A9AB71A-862E-4320-ABF5-65A09F92A602}" type="presParOf" srcId="{D3755AF5-B03E-4DBC-AB85-D0CF4735902A}" destId="{6E25E5FC-3236-4548-A77E-07F208A03E47}" srcOrd="1" destOrd="0" presId="urn:microsoft.com/office/officeart/2005/8/layout/process1"/>
    <dgm:cxn modelId="{45051803-7B7A-4223-96DD-AF724EAFFC5D}" type="presParOf" srcId="{6E25E5FC-3236-4548-A77E-07F208A03E47}" destId="{BB58BD6F-2646-4F05-96D2-49C1783CFF20}" srcOrd="0" destOrd="0" presId="urn:microsoft.com/office/officeart/2005/8/layout/process1"/>
    <dgm:cxn modelId="{DF3EEF35-E1DB-41D1-B59E-1EA3BC3C9AD6}" type="presParOf" srcId="{D3755AF5-B03E-4DBC-AB85-D0CF4735902A}" destId="{E6D4A939-957A-4A6F-8004-305C301E1FE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CC8719-AA0D-44F4-8575-ABFB2369B3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BD6458-7660-40E4-A829-F02FE01661F5}">
      <dgm:prSet phldrT="[Text]"/>
      <dgm:spPr/>
      <dgm:t>
        <a:bodyPr/>
        <a:lstStyle/>
        <a:p>
          <a:r>
            <a:rPr lang="en-GB" dirty="0" err="1"/>
            <a:t>juiste</a:t>
          </a:r>
          <a:r>
            <a:rPr lang="en-GB" dirty="0"/>
            <a:t> </a:t>
          </a:r>
          <a:r>
            <a:rPr lang="en-GB" dirty="0" err="1"/>
            <a:t>houding</a:t>
          </a:r>
          <a:endParaRPr lang="en-GB" dirty="0"/>
        </a:p>
      </dgm:t>
    </dgm:pt>
    <dgm:pt modelId="{E8B6EFCE-CA79-48B2-AC17-AA6378E61B2F}" type="parTrans" cxnId="{98D3A95A-CA43-4BD8-A198-A3D8C58487DB}">
      <dgm:prSet/>
      <dgm:spPr/>
      <dgm:t>
        <a:bodyPr/>
        <a:lstStyle/>
        <a:p>
          <a:endParaRPr lang="en-GB"/>
        </a:p>
      </dgm:t>
    </dgm:pt>
    <dgm:pt modelId="{1679361B-09BE-49B3-8250-A99222F7E411}" type="sibTrans" cxnId="{98D3A95A-CA43-4BD8-A198-A3D8C58487DB}">
      <dgm:prSet/>
      <dgm:spPr/>
      <dgm:t>
        <a:bodyPr/>
        <a:lstStyle/>
        <a:p>
          <a:endParaRPr lang="en-GB"/>
        </a:p>
      </dgm:t>
    </dgm:pt>
    <dgm:pt modelId="{79D05096-3727-41A3-9853-7DD37359652E}">
      <dgm:prSet phldrT="[Text]"/>
      <dgm:spPr/>
      <dgm:t>
        <a:bodyPr/>
        <a:lstStyle/>
        <a:p>
          <a:pPr rtl="0"/>
          <a:r>
            <a:rPr lang="en-GB" dirty="0" err="1">
              <a:latin typeface="Arial" panose="020B0604020202020204"/>
            </a:rPr>
            <a:t>verstelbare</a:t>
          </a:r>
          <a:r>
            <a:rPr lang="en-GB" dirty="0">
              <a:latin typeface="Arial" panose="020B0604020202020204"/>
            </a:rPr>
            <a:t> </a:t>
          </a:r>
          <a:r>
            <a:rPr lang="en-GB" dirty="0" err="1">
              <a:latin typeface="Arial" panose="020B0604020202020204"/>
            </a:rPr>
            <a:t>zitdiepte</a:t>
          </a:r>
          <a:r>
            <a:rPr lang="en-GB" dirty="0">
              <a:latin typeface="Arial" panose="020B0604020202020204"/>
            </a:rPr>
            <a:t>, </a:t>
          </a:r>
          <a:r>
            <a:rPr lang="en-GB" dirty="0" err="1">
              <a:latin typeface="Arial" panose="020B0604020202020204"/>
            </a:rPr>
            <a:t>hoogte</a:t>
          </a:r>
          <a:r>
            <a:rPr lang="en-GB" dirty="0">
              <a:latin typeface="Arial" panose="020B0604020202020204"/>
            </a:rPr>
            <a:t>...</a:t>
          </a:r>
          <a:endParaRPr lang="en-GB" dirty="0"/>
        </a:p>
      </dgm:t>
    </dgm:pt>
    <dgm:pt modelId="{C2096839-7366-45AA-9087-78C933C1F7EC}" type="parTrans" cxnId="{ED41CB3A-E19D-4A4F-95BB-DEBA5557D31D}">
      <dgm:prSet/>
      <dgm:spPr/>
      <dgm:t>
        <a:bodyPr/>
        <a:lstStyle/>
        <a:p>
          <a:endParaRPr lang="en-GB"/>
        </a:p>
      </dgm:t>
    </dgm:pt>
    <dgm:pt modelId="{BDA6F53D-7A2B-4C61-B585-6B5AC59531A8}" type="sibTrans" cxnId="{ED41CB3A-E19D-4A4F-95BB-DEBA5557D31D}">
      <dgm:prSet/>
      <dgm:spPr/>
      <dgm:t>
        <a:bodyPr/>
        <a:lstStyle/>
        <a:p>
          <a:endParaRPr lang="en-GB"/>
        </a:p>
      </dgm:t>
    </dgm:pt>
    <dgm:pt modelId="{D3755AF5-B03E-4DBC-AB85-D0CF4735902A}" type="pres">
      <dgm:prSet presAssocID="{FCCC8719-AA0D-44F4-8575-ABFB2369B3D3}" presName="Name0" presStyleCnt="0">
        <dgm:presLayoutVars>
          <dgm:dir/>
          <dgm:resizeHandles val="exact"/>
        </dgm:presLayoutVars>
      </dgm:prSet>
      <dgm:spPr/>
    </dgm:pt>
    <dgm:pt modelId="{BF20913E-0948-4AF8-A3C4-FA05C51A6342}" type="pres">
      <dgm:prSet presAssocID="{37BD6458-7660-40E4-A829-F02FE01661F5}" presName="node" presStyleLbl="node1" presStyleIdx="0" presStyleCnt="2" custScaleX="98892" custScaleY="36760">
        <dgm:presLayoutVars>
          <dgm:bulletEnabled val="1"/>
        </dgm:presLayoutVars>
      </dgm:prSet>
      <dgm:spPr/>
    </dgm:pt>
    <dgm:pt modelId="{6E25E5FC-3236-4548-A77E-07F208A03E47}" type="pres">
      <dgm:prSet presAssocID="{1679361B-09BE-49B3-8250-A99222F7E411}" presName="sibTrans" presStyleLbl="sibTrans2D1" presStyleIdx="0" presStyleCnt="1"/>
      <dgm:spPr/>
    </dgm:pt>
    <dgm:pt modelId="{BB58BD6F-2646-4F05-96D2-49C1783CFF20}" type="pres">
      <dgm:prSet presAssocID="{1679361B-09BE-49B3-8250-A99222F7E411}" presName="connectorText" presStyleLbl="sibTrans2D1" presStyleIdx="0" presStyleCnt="1"/>
      <dgm:spPr/>
    </dgm:pt>
    <dgm:pt modelId="{E6D4A939-957A-4A6F-8004-305C301E1FE8}" type="pres">
      <dgm:prSet presAssocID="{79D05096-3727-41A3-9853-7DD37359652E}" presName="node" presStyleLbl="node1" presStyleIdx="1" presStyleCnt="2" custScaleX="100478" custScaleY="35842" custLinFactNeighborX="495" custLinFactNeighborY="36301">
        <dgm:presLayoutVars>
          <dgm:bulletEnabled val="1"/>
        </dgm:presLayoutVars>
      </dgm:prSet>
      <dgm:spPr/>
    </dgm:pt>
  </dgm:ptLst>
  <dgm:cxnLst>
    <dgm:cxn modelId="{BE07A923-EF2C-4958-B4DE-3D79493472A6}" type="presOf" srcId="{79D05096-3727-41A3-9853-7DD37359652E}" destId="{E6D4A939-957A-4A6F-8004-305C301E1FE8}" srcOrd="0" destOrd="0" presId="urn:microsoft.com/office/officeart/2005/8/layout/process1"/>
    <dgm:cxn modelId="{ED41CB3A-E19D-4A4F-95BB-DEBA5557D31D}" srcId="{FCCC8719-AA0D-44F4-8575-ABFB2369B3D3}" destId="{79D05096-3727-41A3-9853-7DD37359652E}" srcOrd="1" destOrd="0" parTransId="{C2096839-7366-45AA-9087-78C933C1F7EC}" sibTransId="{BDA6F53D-7A2B-4C61-B585-6B5AC59531A8}"/>
    <dgm:cxn modelId="{98D3A95A-CA43-4BD8-A198-A3D8C58487DB}" srcId="{FCCC8719-AA0D-44F4-8575-ABFB2369B3D3}" destId="{37BD6458-7660-40E4-A829-F02FE01661F5}" srcOrd="0" destOrd="0" parTransId="{E8B6EFCE-CA79-48B2-AC17-AA6378E61B2F}" sibTransId="{1679361B-09BE-49B3-8250-A99222F7E411}"/>
    <dgm:cxn modelId="{DA49658C-0ADD-43F2-BD4B-1BB8F0D0AD7D}" type="presOf" srcId="{1679361B-09BE-49B3-8250-A99222F7E411}" destId="{BB58BD6F-2646-4F05-96D2-49C1783CFF20}" srcOrd="1" destOrd="0" presId="urn:microsoft.com/office/officeart/2005/8/layout/process1"/>
    <dgm:cxn modelId="{078BFEAF-1C30-47DF-81A7-9D8AAF8EC03D}" type="presOf" srcId="{1679361B-09BE-49B3-8250-A99222F7E411}" destId="{6E25E5FC-3236-4548-A77E-07F208A03E47}" srcOrd="0" destOrd="0" presId="urn:microsoft.com/office/officeart/2005/8/layout/process1"/>
    <dgm:cxn modelId="{A2091AF6-63ED-47A3-838F-53E1AD13E8EF}" type="presOf" srcId="{FCCC8719-AA0D-44F4-8575-ABFB2369B3D3}" destId="{D3755AF5-B03E-4DBC-AB85-D0CF4735902A}" srcOrd="0" destOrd="0" presId="urn:microsoft.com/office/officeart/2005/8/layout/process1"/>
    <dgm:cxn modelId="{906245F7-D288-42FF-91AB-675EC0BDFE31}" type="presOf" srcId="{37BD6458-7660-40E4-A829-F02FE01661F5}" destId="{BF20913E-0948-4AF8-A3C4-FA05C51A6342}" srcOrd="0" destOrd="0" presId="urn:microsoft.com/office/officeart/2005/8/layout/process1"/>
    <dgm:cxn modelId="{CCAA2E7A-BD75-44EF-BBB7-6B67BEA18106}" type="presParOf" srcId="{D3755AF5-B03E-4DBC-AB85-D0CF4735902A}" destId="{BF20913E-0948-4AF8-A3C4-FA05C51A6342}" srcOrd="0" destOrd="0" presId="urn:microsoft.com/office/officeart/2005/8/layout/process1"/>
    <dgm:cxn modelId="{1A9AB71A-862E-4320-ABF5-65A09F92A602}" type="presParOf" srcId="{D3755AF5-B03E-4DBC-AB85-D0CF4735902A}" destId="{6E25E5FC-3236-4548-A77E-07F208A03E47}" srcOrd="1" destOrd="0" presId="urn:microsoft.com/office/officeart/2005/8/layout/process1"/>
    <dgm:cxn modelId="{45051803-7B7A-4223-96DD-AF724EAFFC5D}" type="presParOf" srcId="{6E25E5FC-3236-4548-A77E-07F208A03E47}" destId="{BB58BD6F-2646-4F05-96D2-49C1783CFF20}" srcOrd="0" destOrd="0" presId="urn:microsoft.com/office/officeart/2005/8/layout/process1"/>
    <dgm:cxn modelId="{DF3EEF35-E1DB-41D1-B59E-1EA3BC3C9AD6}" type="presParOf" srcId="{D3755AF5-B03E-4DBC-AB85-D0CF4735902A}" destId="{E6D4A939-957A-4A6F-8004-305C301E1FE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913E-0948-4AF8-A3C4-FA05C51A6342}">
      <dsp:nvSpPr>
        <dsp:cNvPr id="0" name=""/>
        <dsp:cNvSpPr/>
      </dsp:nvSpPr>
      <dsp:spPr>
        <a:xfrm>
          <a:off x="7874" y="0"/>
          <a:ext cx="3929813" cy="45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minder </a:t>
          </a:r>
          <a:r>
            <a:rPr lang="en-GB" sz="2000" kern="1200" dirty="0" err="1"/>
            <a:t>geluidsoverlast</a:t>
          </a:r>
          <a:endParaRPr lang="en-GB" sz="2000" kern="1200" dirty="0"/>
        </a:p>
      </dsp:txBody>
      <dsp:txXfrm>
        <a:off x="21277" y="13403"/>
        <a:ext cx="3903007" cy="430820"/>
      </dsp:txXfrm>
    </dsp:sp>
    <dsp:sp modelId="{6E25E5FC-3236-4548-A77E-07F208A03E47}">
      <dsp:nvSpPr>
        <dsp:cNvPr id="0" name=""/>
        <dsp:cNvSpPr/>
      </dsp:nvSpPr>
      <dsp:spPr>
        <a:xfrm>
          <a:off x="4335072" y="0"/>
          <a:ext cx="842454" cy="457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335072" y="91525"/>
        <a:ext cx="705166" cy="274576"/>
      </dsp:txXfrm>
    </dsp:sp>
    <dsp:sp modelId="{E6D4A939-957A-4A6F-8004-305C301E1FE8}">
      <dsp:nvSpPr>
        <dsp:cNvPr id="0" name=""/>
        <dsp:cNvSpPr/>
      </dsp:nvSpPr>
      <dsp:spPr>
        <a:xfrm>
          <a:off x="5527225" y="5714"/>
          <a:ext cx="3992838" cy="446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beperken</a:t>
          </a:r>
          <a:r>
            <a:rPr lang="en-GB" sz="2000" kern="1200" dirty="0"/>
            <a:t> tot 35 dB</a:t>
          </a:r>
        </a:p>
      </dsp:txBody>
      <dsp:txXfrm>
        <a:off x="5540294" y="18783"/>
        <a:ext cx="3966700" cy="420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913E-0948-4AF8-A3C4-FA05C51A6342}">
      <dsp:nvSpPr>
        <dsp:cNvPr id="0" name=""/>
        <dsp:cNvSpPr/>
      </dsp:nvSpPr>
      <dsp:spPr>
        <a:xfrm>
          <a:off x="7874" y="0"/>
          <a:ext cx="3929813" cy="45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geen</a:t>
          </a:r>
          <a:r>
            <a:rPr lang="en-GB" sz="2000" kern="1200"/>
            <a:t> </a:t>
          </a:r>
          <a:r>
            <a:rPr lang="en-GB" sz="2000" kern="1200" err="1"/>
            <a:t>afleiding</a:t>
          </a:r>
          <a:endParaRPr lang="en-GB" sz="2000" kern="1200"/>
        </a:p>
      </dsp:txBody>
      <dsp:txXfrm>
        <a:off x="21277" y="13403"/>
        <a:ext cx="3903007" cy="430820"/>
      </dsp:txXfrm>
    </dsp:sp>
    <dsp:sp modelId="{6E25E5FC-3236-4548-A77E-07F208A03E47}">
      <dsp:nvSpPr>
        <dsp:cNvPr id="0" name=""/>
        <dsp:cNvSpPr/>
      </dsp:nvSpPr>
      <dsp:spPr>
        <a:xfrm rot="3534">
          <a:off x="4337038" y="2865"/>
          <a:ext cx="846625" cy="457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337038" y="94319"/>
        <a:ext cx="709337" cy="274576"/>
      </dsp:txXfrm>
    </dsp:sp>
    <dsp:sp modelId="{E6D4A939-957A-4A6F-8004-305C301E1FE8}">
      <dsp:nvSpPr>
        <dsp:cNvPr id="0" name=""/>
        <dsp:cNvSpPr/>
      </dsp:nvSpPr>
      <dsp:spPr>
        <a:xfrm>
          <a:off x="5535093" y="11428"/>
          <a:ext cx="3992838" cy="446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afschermen</a:t>
          </a:r>
          <a:r>
            <a:rPr lang="en-GB" sz="2000" kern="1200"/>
            <a:t> 80%</a:t>
          </a:r>
          <a:r>
            <a:rPr lang="en-GB" sz="2000" kern="1200" baseline="0"/>
            <a:t> </a:t>
          </a:r>
          <a:r>
            <a:rPr lang="en-GB" sz="2000" kern="1200" baseline="0" err="1"/>
            <a:t>privé-omgeving</a:t>
          </a:r>
          <a:endParaRPr lang="en-GB" sz="2000" kern="1200"/>
        </a:p>
      </dsp:txBody>
      <dsp:txXfrm>
        <a:off x="5548162" y="24497"/>
        <a:ext cx="3966700" cy="4200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913E-0948-4AF8-A3C4-FA05C51A6342}">
      <dsp:nvSpPr>
        <dsp:cNvPr id="0" name=""/>
        <dsp:cNvSpPr/>
      </dsp:nvSpPr>
      <dsp:spPr>
        <a:xfrm>
          <a:off x="7874" y="0"/>
          <a:ext cx="3929813" cy="45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veilig</a:t>
          </a:r>
          <a:r>
            <a:rPr lang="en-GB" sz="2000" kern="1200"/>
            <a:t> meubel</a:t>
          </a:r>
        </a:p>
      </dsp:txBody>
      <dsp:txXfrm>
        <a:off x="21277" y="13403"/>
        <a:ext cx="3903007" cy="430820"/>
      </dsp:txXfrm>
    </dsp:sp>
    <dsp:sp modelId="{6E25E5FC-3236-4548-A77E-07F208A03E47}">
      <dsp:nvSpPr>
        <dsp:cNvPr id="0" name=""/>
        <dsp:cNvSpPr/>
      </dsp:nvSpPr>
      <dsp:spPr>
        <a:xfrm>
          <a:off x="4335072" y="0"/>
          <a:ext cx="842454" cy="457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335072" y="91525"/>
        <a:ext cx="705166" cy="274576"/>
      </dsp:txXfrm>
    </dsp:sp>
    <dsp:sp modelId="{E6D4A939-957A-4A6F-8004-305C301E1FE8}">
      <dsp:nvSpPr>
        <dsp:cNvPr id="0" name=""/>
        <dsp:cNvSpPr/>
      </dsp:nvSpPr>
      <dsp:spPr>
        <a:xfrm>
          <a:off x="5527225" y="5714"/>
          <a:ext cx="3992838" cy="446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draagkracht</a:t>
          </a:r>
          <a:r>
            <a:rPr lang="en-GB" sz="2000" kern="1200"/>
            <a:t> van 200 kg</a:t>
          </a:r>
        </a:p>
      </dsp:txBody>
      <dsp:txXfrm>
        <a:off x="5540294" y="18783"/>
        <a:ext cx="3966700" cy="4200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913E-0948-4AF8-A3C4-FA05C51A6342}">
      <dsp:nvSpPr>
        <dsp:cNvPr id="0" name=""/>
        <dsp:cNvSpPr/>
      </dsp:nvSpPr>
      <dsp:spPr>
        <a:xfrm>
          <a:off x="7874" y="0"/>
          <a:ext cx="3929813" cy="45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aanzetten</a:t>
          </a:r>
          <a:r>
            <a:rPr lang="en-GB" sz="2000" kern="1200" dirty="0"/>
            <a:t> tot</a:t>
          </a:r>
        </a:p>
      </dsp:txBody>
      <dsp:txXfrm>
        <a:off x="21277" y="13403"/>
        <a:ext cx="3903007" cy="430820"/>
      </dsp:txXfrm>
    </dsp:sp>
    <dsp:sp modelId="{6E25E5FC-3236-4548-A77E-07F208A03E47}">
      <dsp:nvSpPr>
        <dsp:cNvPr id="0" name=""/>
        <dsp:cNvSpPr/>
      </dsp:nvSpPr>
      <dsp:spPr>
        <a:xfrm rot="3534">
          <a:off x="4337038" y="2865"/>
          <a:ext cx="846625" cy="457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337038" y="94319"/>
        <a:ext cx="709337" cy="274576"/>
      </dsp:txXfrm>
    </dsp:sp>
    <dsp:sp modelId="{E6D4A939-957A-4A6F-8004-305C301E1FE8}">
      <dsp:nvSpPr>
        <dsp:cNvPr id="0" name=""/>
        <dsp:cNvSpPr/>
      </dsp:nvSpPr>
      <dsp:spPr>
        <a:xfrm>
          <a:off x="5535093" y="11428"/>
          <a:ext cx="3992838" cy="446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voorzien</a:t>
          </a:r>
          <a:r>
            <a:rPr lang="en-GB" sz="2000" kern="1200"/>
            <a:t> op 30 min/</a:t>
          </a:r>
          <a:r>
            <a:rPr lang="en-GB" sz="2000" kern="1200" err="1"/>
            <a:t>dag</a:t>
          </a:r>
          <a:endParaRPr lang="en-GB" sz="2000" kern="1200"/>
        </a:p>
      </dsp:txBody>
      <dsp:txXfrm>
        <a:off x="5548162" y="24497"/>
        <a:ext cx="3966700" cy="4200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913E-0948-4AF8-A3C4-FA05C51A6342}">
      <dsp:nvSpPr>
        <dsp:cNvPr id="0" name=""/>
        <dsp:cNvSpPr/>
      </dsp:nvSpPr>
      <dsp:spPr>
        <a:xfrm>
          <a:off x="7874" y="0"/>
          <a:ext cx="3929813" cy="45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err="1"/>
            <a:t>aantrekkelijk</a:t>
          </a:r>
          <a:r>
            <a:rPr lang="en-GB" sz="2000" kern="1200"/>
            <a:t> voor</a:t>
          </a:r>
        </a:p>
      </dsp:txBody>
      <dsp:txXfrm>
        <a:off x="21277" y="13403"/>
        <a:ext cx="3903007" cy="430820"/>
      </dsp:txXfrm>
    </dsp:sp>
    <dsp:sp modelId="{6E25E5FC-3236-4548-A77E-07F208A03E47}">
      <dsp:nvSpPr>
        <dsp:cNvPr id="0" name=""/>
        <dsp:cNvSpPr/>
      </dsp:nvSpPr>
      <dsp:spPr>
        <a:xfrm>
          <a:off x="4335072" y="0"/>
          <a:ext cx="842454" cy="457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335072" y="91525"/>
        <a:ext cx="705166" cy="274576"/>
      </dsp:txXfrm>
    </dsp:sp>
    <dsp:sp modelId="{E6D4A939-957A-4A6F-8004-305C301E1FE8}">
      <dsp:nvSpPr>
        <dsp:cNvPr id="0" name=""/>
        <dsp:cNvSpPr/>
      </dsp:nvSpPr>
      <dsp:spPr>
        <a:xfrm>
          <a:off x="5527225" y="5714"/>
          <a:ext cx="3992838" cy="446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30+</a:t>
          </a:r>
        </a:p>
      </dsp:txBody>
      <dsp:txXfrm>
        <a:off x="5540294" y="18783"/>
        <a:ext cx="3966700" cy="4200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913E-0948-4AF8-A3C4-FA05C51A6342}">
      <dsp:nvSpPr>
        <dsp:cNvPr id="0" name=""/>
        <dsp:cNvSpPr/>
      </dsp:nvSpPr>
      <dsp:spPr>
        <a:xfrm>
          <a:off x="7874" y="0"/>
          <a:ext cx="3929813" cy="4576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juiste</a:t>
          </a:r>
          <a:r>
            <a:rPr lang="en-GB" sz="2000" kern="1200" dirty="0"/>
            <a:t> </a:t>
          </a:r>
          <a:r>
            <a:rPr lang="en-GB" sz="2000" kern="1200" dirty="0" err="1"/>
            <a:t>houding</a:t>
          </a:r>
          <a:endParaRPr lang="en-GB" sz="2000" kern="1200" dirty="0"/>
        </a:p>
      </dsp:txBody>
      <dsp:txXfrm>
        <a:off x="21277" y="13403"/>
        <a:ext cx="3903007" cy="430820"/>
      </dsp:txXfrm>
    </dsp:sp>
    <dsp:sp modelId="{6E25E5FC-3236-4548-A77E-07F208A03E47}">
      <dsp:nvSpPr>
        <dsp:cNvPr id="0" name=""/>
        <dsp:cNvSpPr/>
      </dsp:nvSpPr>
      <dsp:spPr>
        <a:xfrm rot="3534">
          <a:off x="4337038" y="2865"/>
          <a:ext cx="846625" cy="4576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4337038" y="94319"/>
        <a:ext cx="709337" cy="274576"/>
      </dsp:txXfrm>
    </dsp:sp>
    <dsp:sp modelId="{E6D4A939-957A-4A6F-8004-305C301E1FE8}">
      <dsp:nvSpPr>
        <dsp:cNvPr id="0" name=""/>
        <dsp:cNvSpPr/>
      </dsp:nvSpPr>
      <dsp:spPr>
        <a:xfrm>
          <a:off x="5535093" y="11428"/>
          <a:ext cx="3992838" cy="4461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latin typeface="Arial" panose="020B0604020202020204"/>
            </a:rPr>
            <a:t>verstelbare</a:t>
          </a:r>
          <a:r>
            <a:rPr lang="en-GB" sz="2000" kern="1200" dirty="0">
              <a:latin typeface="Arial" panose="020B0604020202020204"/>
            </a:rPr>
            <a:t> </a:t>
          </a:r>
          <a:r>
            <a:rPr lang="en-GB" sz="2000" kern="1200" dirty="0" err="1">
              <a:latin typeface="Arial" panose="020B0604020202020204"/>
            </a:rPr>
            <a:t>zitdiepte</a:t>
          </a:r>
          <a:r>
            <a:rPr lang="en-GB" sz="2000" kern="1200" dirty="0">
              <a:latin typeface="Arial" panose="020B0604020202020204"/>
            </a:rPr>
            <a:t>, </a:t>
          </a:r>
          <a:r>
            <a:rPr lang="en-GB" sz="2000" kern="1200" dirty="0" err="1">
              <a:latin typeface="Arial" panose="020B0604020202020204"/>
            </a:rPr>
            <a:t>hoogte</a:t>
          </a:r>
          <a:r>
            <a:rPr lang="en-GB" sz="2000" kern="1200" dirty="0">
              <a:latin typeface="Arial" panose="020B0604020202020204"/>
            </a:rPr>
            <a:t>...</a:t>
          </a:r>
          <a:endParaRPr lang="en-GB" sz="2000" kern="1200" dirty="0"/>
        </a:p>
      </dsp:txBody>
      <dsp:txXfrm>
        <a:off x="5548162" y="24497"/>
        <a:ext cx="3966700" cy="420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13-5-2020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13-5-2020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90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9247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491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56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Duurzaamheid</a:t>
            </a:r>
            <a:r>
              <a:rPr lang="en-GB"/>
              <a:t> </a:t>
            </a:r>
            <a:r>
              <a:rPr lang="en-GB" err="1"/>
              <a:t>aanpassen</a:t>
            </a:r>
            <a:endParaRPr lang="en-GB"/>
          </a:p>
          <a:p>
            <a:r>
              <a:rPr lang="en-GB"/>
              <a:t>design </a:t>
            </a:r>
            <a:r>
              <a:rPr lang="en-GB" err="1"/>
              <a:t>toevoegen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652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VERSTELBAAR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Zithoogte</a:t>
            </a: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Armsteunen</a:t>
            </a:r>
            <a:endParaRPr lang="en-GB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err="1"/>
              <a:t>Zitdiepte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714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Highlights van vb toevoegen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1994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0422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8F63-6037-4DA5-AADE-8BD63880F4E0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D54A0-35CE-4CF4-BA58-AF572E77F428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6474-F459-413C-BFF0-8811B79B4529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A6E82-3AA0-4CAE-93FF-3975C7D6FF7A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6EFD2-C7ED-42B0-8FCF-50215FC51B12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66ED9-05DA-494E-A8DC-0BBD3920C2E3}" type="datetime1">
              <a:rPr lang="nl-BE" smtClean="0"/>
              <a:t>13/05/2020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4AFF0-B69F-4FB7-9F49-69E61C60E022}" type="datetime1">
              <a:rPr lang="nl-BE" smtClean="0"/>
              <a:t>13/05/2020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76111-A4F3-4980-A094-DCA46246679D}" type="datetime1">
              <a:rPr lang="nl-BE" smtClean="0"/>
              <a:t>13/05/2020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09E29-6337-4F05-A0B7-4F683F2D9013}" type="datetime1">
              <a:rPr lang="nl-BE" smtClean="0"/>
              <a:t>13/05/2020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A39F9-9887-4C08-B97D-8DA846F7C697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DE614323-F88C-47C9-82A5-E106E98ADE1C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4E98C2C-EBA6-4D3F-A280-D88218EBD6AE}" type="datetime1">
              <a:rPr lang="nl-BE" smtClean="0"/>
              <a:t>13/05/2020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Productinnovatie en Industriële Marketing [H0H14A]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34287-F0C7-4DAD-A58D-A73AC4DEF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99" y="2730390"/>
            <a:ext cx="6096524" cy="695534"/>
          </a:xfrm>
        </p:spPr>
        <p:txBody>
          <a:bodyPr/>
          <a:lstStyle/>
          <a:p>
            <a:r>
              <a:rPr lang="nl-BE"/>
              <a:t>Herman Miller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DBF73EE-5099-4675-B4AE-8D62635EF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309" y="5228948"/>
            <a:ext cx="6477214" cy="1553591"/>
          </a:xfrm>
        </p:spPr>
        <p:txBody>
          <a:bodyPr>
            <a:normAutofit fontScale="70000" lnSpcReduction="20000"/>
          </a:bodyPr>
          <a:lstStyle/>
          <a:p>
            <a:r>
              <a:rPr lang="nl-BE"/>
              <a:t>Tibo Geenen </a:t>
            </a:r>
          </a:p>
          <a:p>
            <a:r>
              <a:rPr lang="nl-BE"/>
              <a:t>Arno </a:t>
            </a:r>
            <a:r>
              <a:rPr lang="nl-BE" err="1"/>
              <a:t>Geukens</a:t>
            </a:r>
            <a:r>
              <a:rPr lang="nl-BE"/>
              <a:t> </a:t>
            </a:r>
          </a:p>
          <a:p>
            <a:r>
              <a:rPr lang="nl-BE"/>
              <a:t>Laurens Goorts</a:t>
            </a:r>
          </a:p>
          <a:p>
            <a:r>
              <a:rPr lang="nl-BE"/>
              <a:t>Lowie </a:t>
            </a:r>
            <a:r>
              <a:rPr lang="nl-BE" err="1"/>
              <a:t>Nauwelaers</a:t>
            </a:r>
            <a:endParaRPr lang="nl-BE"/>
          </a:p>
          <a:p>
            <a:r>
              <a:rPr lang="nl-BE"/>
              <a:t>Tigo Van Roy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F16972A-A223-4C67-8FF2-BF692A8EDF91}"/>
              </a:ext>
            </a:extLst>
          </p:cNvPr>
          <p:cNvSpPr txBox="1"/>
          <p:nvPr/>
        </p:nvSpPr>
        <p:spPr>
          <a:xfrm>
            <a:off x="10873236" y="6413207"/>
            <a:ext cx="148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13/05/2020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D604AF8-218C-4DAC-ABD8-1A9CFF5751C5}"/>
              </a:ext>
            </a:extLst>
          </p:cNvPr>
          <p:cNvSpPr txBox="1"/>
          <p:nvPr/>
        </p:nvSpPr>
        <p:spPr>
          <a:xfrm>
            <a:off x="489394" y="3425924"/>
            <a:ext cx="313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Groep</a:t>
            </a:r>
            <a:r>
              <a:rPr lang="en-GB"/>
              <a:t> 409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F03126DA-803B-4A45-A01A-4D3F571A5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37" t="32563" r="12745" b="32918"/>
          <a:stretch/>
        </p:blipFill>
        <p:spPr>
          <a:xfrm>
            <a:off x="6265108" y="2341937"/>
            <a:ext cx="5242714" cy="13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0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7D34E2-CB3B-4EBB-AAE7-764D8EE29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694286-D730-43E2-A532-16AC23BA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7C5B07-6805-4EAC-8D4D-CE37EBA39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Behoefteherkenning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2F000-90CA-4983-B09D-F1D7ECD0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6606" y="1100313"/>
            <a:ext cx="9418787" cy="497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2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35EA33-E0FA-47D1-90A5-4D0639FD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048" y="1212941"/>
            <a:ext cx="3912124" cy="540000"/>
          </a:xfrm>
        </p:spPr>
        <p:txBody>
          <a:bodyPr/>
          <a:lstStyle/>
          <a:p>
            <a:pPr algn="ctr"/>
            <a:r>
              <a:rPr lang="en-GB" err="1"/>
              <a:t>Probleemstellingen</a:t>
            </a:r>
            <a:endParaRPr lang="en-GB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D5BCFF9-2842-4D21-8C76-F5B36E1ECAF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7316327"/>
              </p:ext>
            </p:extLst>
          </p:nvPr>
        </p:nvGraphicFramePr>
        <p:xfrm>
          <a:off x="2055047" y="2049905"/>
          <a:ext cx="9527938" cy="4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68D9B-1C00-46A4-AC07-B993C7C54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69727" y="1212941"/>
            <a:ext cx="4013258" cy="540000"/>
          </a:xfrm>
        </p:spPr>
        <p:txBody>
          <a:bodyPr/>
          <a:lstStyle/>
          <a:p>
            <a:pPr algn="ctr"/>
            <a:r>
              <a:rPr lang="en-GB" err="1"/>
              <a:t>Functionele</a:t>
            </a:r>
            <a:r>
              <a:rPr lang="en-GB"/>
              <a:t> </a:t>
            </a:r>
            <a:r>
              <a:rPr lang="en-GB" err="1"/>
              <a:t>specificaties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C68D2-B595-4C86-8B9C-2683AE3FB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2CEA5-CD05-47AE-BE37-BDE9BCCA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1FCFF4-4287-4FB0-B315-28567CE6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Probleemstelling</a:t>
            </a:r>
            <a:endParaRPr lang="en-GB"/>
          </a:p>
        </p:txBody>
      </p:sp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9341FF8B-AC4E-4F80-9819-9921FAC302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474549"/>
              </p:ext>
            </p:extLst>
          </p:nvPr>
        </p:nvGraphicFramePr>
        <p:xfrm>
          <a:off x="2055047" y="2691372"/>
          <a:ext cx="9527938" cy="4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Content Placeholder 8">
            <a:extLst>
              <a:ext uri="{FF2B5EF4-FFF2-40B4-BE49-F238E27FC236}">
                <a16:creationId xmlns:a16="http://schemas.microsoft.com/office/drawing/2014/main" id="{AFF8B5DE-8FCA-448F-8BD2-2C96729690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8265521"/>
              </p:ext>
            </p:extLst>
          </p:nvPr>
        </p:nvGraphicFramePr>
        <p:xfrm>
          <a:off x="2055047" y="3332839"/>
          <a:ext cx="9527938" cy="4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Content Placeholder 8">
            <a:extLst>
              <a:ext uri="{FF2B5EF4-FFF2-40B4-BE49-F238E27FC236}">
                <a16:creationId xmlns:a16="http://schemas.microsoft.com/office/drawing/2014/main" id="{4A037799-4AC9-4424-85A6-DD35DA3470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937151"/>
              </p:ext>
            </p:extLst>
          </p:nvPr>
        </p:nvGraphicFramePr>
        <p:xfrm>
          <a:off x="2055047" y="3974306"/>
          <a:ext cx="9527938" cy="4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5" name="Content Placeholder 8">
            <a:extLst>
              <a:ext uri="{FF2B5EF4-FFF2-40B4-BE49-F238E27FC236}">
                <a16:creationId xmlns:a16="http://schemas.microsoft.com/office/drawing/2014/main" id="{A074A342-F675-4D31-B52C-17AFFB77DB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369667"/>
              </p:ext>
            </p:extLst>
          </p:nvPr>
        </p:nvGraphicFramePr>
        <p:xfrm>
          <a:off x="2055047" y="4615773"/>
          <a:ext cx="9527938" cy="4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6CE8A2AB-B751-4A45-B034-AC901F645E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939956"/>
              </p:ext>
            </p:extLst>
          </p:nvPr>
        </p:nvGraphicFramePr>
        <p:xfrm>
          <a:off x="2055047" y="5257240"/>
          <a:ext cx="9527938" cy="4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CEB6E5FB-0BC8-464D-9C59-BF05EF81D6E2}"/>
              </a:ext>
            </a:extLst>
          </p:cNvPr>
          <p:cNvSpPr/>
          <p:nvPr/>
        </p:nvSpPr>
        <p:spPr>
          <a:xfrm>
            <a:off x="1734540" y="2049905"/>
            <a:ext cx="262466" cy="1099093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FEE78-F8CC-4F71-9DDD-36A284DF1A7A}"/>
              </a:ext>
            </a:extLst>
          </p:cNvPr>
          <p:cNvSpPr txBox="1"/>
          <p:nvPr/>
        </p:nvSpPr>
        <p:spPr>
          <a:xfrm>
            <a:off x="0" y="2414785"/>
            <a:ext cx="186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Rust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C708F42-1ECF-45B7-9C84-9531849402F5}"/>
              </a:ext>
            </a:extLst>
          </p:cNvPr>
          <p:cNvSpPr/>
          <p:nvPr/>
        </p:nvSpPr>
        <p:spPr>
          <a:xfrm>
            <a:off x="1734540" y="3332840"/>
            <a:ext cx="262466" cy="4576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BD102C-8438-40F2-9FF3-650EA2D7699F}"/>
              </a:ext>
            </a:extLst>
          </p:cNvPr>
          <p:cNvSpPr txBox="1"/>
          <p:nvPr/>
        </p:nvSpPr>
        <p:spPr>
          <a:xfrm>
            <a:off x="-1" y="3356096"/>
            <a:ext cx="18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Durabiliteit</a:t>
            </a:r>
            <a:endParaRPr lang="en-GB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65D54DB2-88EC-4597-B08D-1AA627189105}"/>
              </a:ext>
            </a:extLst>
          </p:cNvPr>
          <p:cNvSpPr/>
          <p:nvPr/>
        </p:nvSpPr>
        <p:spPr>
          <a:xfrm>
            <a:off x="1734540" y="5257240"/>
            <a:ext cx="262466" cy="4576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B3991A-2494-403A-8ECC-060E77D97ADB}"/>
              </a:ext>
            </a:extLst>
          </p:cNvPr>
          <p:cNvSpPr txBox="1"/>
          <p:nvPr/>
        </p:nvSpPr>
        <p:spPr>
          <a:xfrm>
            <a:off x="0" y="5301387"/>
            <a:ext cx="186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Ergonomie</a:t>
            </a:r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23D1E4E-32FB-41DF-8CE3-D639E6A48541}"/>
              </a:ext>
            </a:extLst>
          </p:cNvPr>
          <p:cNvSpPr/>
          <p:nvPr/>
        </p:nvSpPr>
        <p:spPr>
          <a:xfrm>
            <a:off x="1734540" y="3974305"/>
            <a:ext cx="262466" cy="4576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55C57C-0260-4151-B202-C52B3D3790B4}"/>
              </a:ext>
            </a:extLst>
          </p:cNvPr>
          <p:cNvSpPr txBox="1"/>
          <p:nvPr/>
        </p:nvSpPr>
        <p:spPr>
          <a:xfrm>
            <a:off x="0" y="3985934"/>
            <a:ext cx="186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err="1"/>
              <a:t>Beweging</a:t>
            </a:r>
            <a:endParaRPr lang="en-GB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42B83091-239D-40CA-8184-81D1DF34659B}"/>
              </a:ext>
            </a:extLst>
          </p:cNvPr>
          <p:cNvSpPr/>
          <p:nvPr/>
        </p:nvSpPr>
        <p:spPr>
          <a:xfrm>
            <a:off x="1734540" y="4637846"/>
            <a:ext cx="262466" cy="457626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21AFA7-C097-49C4-AEC6-E6F173C62B54}"/>
              </a:ext>
            </a:extLst>
          </p:cNvPr>
          <p:cNvSpPr txBox="1"/>
          <p:nvPr/>
        </p:nvSpPr>
        <p:spPr>
          <a:xfrm>
            <a:off x="-1" y="4681993"/>
            <a:ext cx="186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20878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E012530-CC46-4168-9CFB-7F56972D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5A0080D-D64A-48E6-9016-6AC43870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5528939-4061-482F-BAE6-8BD2F0C35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Conceptgeneratie</a:t>
            </a:r>
            <a:endParaRPr lang="nl-NL"/>
          </a:p>
        </p:txBody>
      </p:sp>
      <p:pic>
        <p:nvPicPr>
          <p:cNvPr id="7" name="Afbeelding 7" descr="Afbeelding met foto, verschillend, zitten, tafel&#10;&#10;Beschrijving is gegenereerd met zeer hoge betrouwbaarheid">
            <a:extLst>
              <a:ext uri="{FF2B5EF4-FFF2-40B4-BE49-F238E27FC236}">
                <a16:creationId xmlns:a16="http://schemas.microsoft.com/office/drawing/2014/main" id="{EC2CEC3B-8B90-466B-8FDD-25ACE8DBE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34582"/>
            <a:ext cx="5361614" cy="3789519"/>
          </a:xfrm>
          <a:prstGeom prst="rect">
            <a:avLst/>
          </a:prstGeom>
        </p:spPr>
      </p:pic>
      <p:pic>
        <p:nvPicPr>
          <p:cNvPr id="9" name="Afbeelding 9" descr="Afbeelding met foto, persoon, verschillend, groep&#10;&#10;Beschrijving is gegenereerd met zeer hoge betrouwbaarheid">
            <a:extLst>
              <a:ext uri="{FF2B5EF4-FFF2-40B4-BE49-F238E27FC236}">
                <a16:creationId xmlns:a16="http://schemas.microsoft.com/office/drawing/2014/main" id="{0D1299B3-9E64-4E94-9523-8C42A7FD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309" y="1434582"/>
            <a:ext cx="5371912" cy="378437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2679E85-C795-4F8E-904C-79C0FBA03FEB}"/>
              </a:ext>
            </a:extLst>
          </p:cNvPr>
          <p:cNvSpPr txBox="1"/>
          <p:nvPr/>
        </p:nvSpPr>
        <p:spPr>
          <a:xfrm>
            <a:off x="6094660" y="5221662"/>
            <a:ext cx="54788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/>
              <a:t>Moodboard nieuwe doelgroep</a:t>
            </a:r>
            <a:endParaRPr lang="nl-NL">
              <a:cs typeface="Arial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7111F788-A5C4-4D84-96F4-FBD5A859E0C9}"/>
              </a:ext>
            </a:extLst>
          </p:cNvPr>
          <p:cNvSpPr txBox="1"/>
          <p:nvPr/>
        </p:nvSpPr>
        <p:spPr>
          <a:xfrm>
            <a:off x="410098" y="5240191"/>
            <a:ext cx="5482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/>
              <a:t>Moodboard huidige doelgroep</a:t>
            </a:r>
            <a:endParaRPr lang="nl-NL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2141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554481BC-4EF5-4CE4-9BA4-4095A5347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5E8277-6164-4B09-A3DF-33A5C6ED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9F29C3D-43B1-4AC4-B8BF-33D5041D5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>
                <a:latin typeface="Arial"/>
                <a:cs typeface="Arial"/>
              </a:rPr>
              <a:t>Mindmap</a:t>
            </a:r>
            <a:r>
              <a:rPr lang="nl-NL">
                <a:latin typeface="Arial"/>
                <a:cs typeface="Arial"/>
              </a:rPr>
              <a:t> brainstormsessie</a:t>
            </a:r>
            <a:endParaRPr lang="nl-NL">
              <a:cs typeface="Arial"/>
            </a:endParaRPr>
          </a:p>
        </p:txBody>
      </p:sp>
      <p:pic>
        <p:nvPicPr>
          <p:cNvPr id="8" name="Afbeelding 8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7D22658A-A2D6-4BD2-8968-089F4310B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07" y="1132952"/>
            <a:ext cx="11914413" cy="454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1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883C7D9-3A3B-4791-AB10-24679FCA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439EAC0-D2EE-4286-8D6C-5DFA331B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58B9CA0-05E6-4ED7-89F1-976AFF3A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Conceptevaluatie</a:t>
            </a:r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AD17D0F-EB89-44C6-9DDB-5DEB2BD87FE4}"/>
              </a:ext>
            </a:extLst>
          </p:cNvPr>
          <p:cNvSpPr txBox="1"/>
          <p:nvPr/>
        </p:nvSpPr>
        <p:spPr>
          <a:xfrm>
            <a:off x="504825" y="4286250"/>
            <a:ext cx="103108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nl-NL" dirty="0"/>
          </a:p>
        </p:txBody>
      </p:sp>
      <p:graphicFrame>
        <p:nvGraphicFramePr>
          <p:cNvPr id="10" name="Tabel 10">
            <a:extLst>
              <a:ext uri="{FF2B5EF4-FFF2-40B4-BE49-F238E27FC236}">
                <a16:creationId xmlns:a16="http://schemas.microsoft.com/office/drawing/2014/main" id="{6C4C5DF2-7DC4-4680-A9E1-9C476764B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57983"/>
              </p:ext>
            </p:extLst>
          </p:nvPr>
        </p:nvGraphicFramePr>
        <p:xfrm>
          <a:off x="521017" y="4222814"/>
          <a:ext cx="10251699" cy="15485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3637">
                  <a:extLst>
                    <a:ext uri="{9D8B030D-6E8A-4147-A177-3AD203B41FA5}">
                      <a16:colId xmlns:a16="http://schemas.microsoft.com/office/drawing/2014/main" val="2641873057"/>
                    </a:ext>
                  </a:extLst>
                </a:gridCol>
                <a:gridCol w="2662470">
                  <a:extLst>
                    <a:ext uri="{9D8B030D-6E8A-4147-A177-3AD203B41FA5}">
                      <a16:colId xmlns:a16="http://schemas.microsoft.com/office/drawing/2014/main" val="4184761994"/>
                    </a:ext>
                  </a:extLst>
                </a:gridCol>
                <a:gridCol w="2548056">
                  <a:extLst>
                    <a:ext uri="{9D8B030D-6E8A-4147-A177-3AD203B41FA5}">
                      <a16:colId xmlns:a16="http://schemas.microsoft.com/office/drawing/2014/main" val="1843261254"/>
                    </a:ext>
                  </a:extLst>
                </a:gridCol>
                <a:gridCol w="2607536">
                  <a:extLst>
                    <a:ext uri="{9D8B030D-6E8A-4147-A177-3AD203B41FA5}">
                      <a16:colId xmlns:a16="http://schemas.microsoft.com/office/drawing/2014/main" val="2616581512"/>
                    </a:ext>
                  </a:extLst>
                </a:gridCol>
              </a:tblGrid>
              <a:tr h="433387">
                <a:tc>
                  <a:txBody>
                    <a:bodyPr/>
                    <a:lstStyle/>
                    <a:p>
                      <a:r>
                        <a:rPr lang="nl-NL" dirty="0"/>
                        <a:t>1) Geluid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4) Structuur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7) Prijs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10) Ruimte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825178"/>
                  </a:ext>
                </a:extLst>
              </a:tr>
              <a:tr h="475059">
                <a:tc>
                  <a:txBody>
                    <a:bodyPr/>
                    <a:lstStyle/>
                    <a:p>
                      <a:r>
                        <a:rPr lang="nl-NL" sz="1800" b="0" i="0" u="none" strike="noStrike" noProof="0" dirty="0"/>
                        <a:t>2) Beweging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b="0" i="0" u="none" strike="noStrike" noProof="0" dirty="0">
                          <a:latin typeface="Arial"/>
                        </a:rPr>
                        <a:t>5) Controle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8) Duurzaamheid</a:t>
                      </a:r>
                      <a:endParaRPr lang="nl-NL" sz="1800" b="0" i="0" u="none" strike="noStrike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11) Opbergbaarheid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758867"/>
                  </a:ext>
                </a:extLst>
              </a:tr>
              <a:tr h="527149">
                <a:tc>
                  <a:txBody>
                    <a:bodyPr/>
                    <a:lstStyle/>
                    <a:p>
                      <a:r>
                        <a:rPr lang="nl-NL" sz="1800" b="0" i="0" u="none" strike="noStrike" noProof="0" dirty="0"/>
                        <a:t>3) Design</a:t>
                      </a:r>
                    </a:p>
                    <a:p>
                      <a:pPr lvl="0">
                        <a:buNone/>
                      </a:pPr>
                      <a:endParaRPr lang="nl-NL" sz="1800" b="0" i="0" u="none" strike="noStrike" noProof="0" dirty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6) Ergonomie</a:t>
                      </a:r>
                    </a:p>
                    <a:p>
                      <a:pPr lvl="0">
                        <a:buNone/>
                      </a:pP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800" b="0" i="0" u="none" strike="noStrike" noProof="0" dirty="0">
                          <a:latin typeface="Arial"/>
                        </a:rPr>
                        <a:t>9) Ritme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53933"/>
                  </a:ext>
                </a:extLst>
              </a:tr>
            </a:tbl>
          </a:graphicData>
        </a:graphic>
      </p:graphicFrame>
      <p:pic>
        <p:nvPicPr>
          <p:cNvPr id="8" name="Afbeelding 8">
            <a:extLst>
              <a:ext uri="{FF2B5EF4-FFF2-40B4-BE49-F238E27FC236}">
                <a16:creationId xmlns:a16="http://schemas.microsoft.com/office/drawing/2014/main" id="{CC68FA99-9F2D-467F-9D29-31F352BF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1" y="1095823"/>
            <a:ext cx="11388271" cy="29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2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783AA9D5-9FFF-4857-AC02-39A72A3C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latin typeface="+mj-lt"/>
                <a:cs typeface="Arial"/>
              </a:rPr>
              <a:t>Product design</a:t>
            </a:r>
            <a:endParaRPr lang="en-US" sz="4400" kern="1200">
              <a:solidFill>
                <a:schemeClr val="tx1"/>
              </a:solidFill>
              <a:latin typeface="+mj-lt"/>
              <a:cs typeface="Arial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Afbeelding 7" descr="Afbeelding met binnen, tafel, venster, zitten&#10;&#10;Beschrijving is gegenereerd met zeer hoge betrouwbaarheid">
            <a:extLst>
              <a:ext uri="{FF2B5EF4-FFF2-40B4-BE49-F238E27FC236}">
                <a16:creationId xmlns:a16="http://schemas.microsoft.com/office/drawing/2014/main" id="{6E8C3DC8-D196-40C8-B4BE-C2BB8434D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5" r="7" b="4"/>
          <a:stretch/>
        </p:blipFill>
        <p:spPr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2" name="Afbeelding 11" descr="Afbeelding met binnen, zwart, zitten, tafel&#10;&#10;Beschrijving is gegenereerd met zeer hoge betrouwbaarheid">
            <a:extLst>
              <a:ext uri="{FF2B5EF4-FFF2-40B4-BE49-F238E27FC236}">
                <a16:creationId xmlns:a16="http://schemas.microsoft.com/office/drawing/2014/main" id="{87208B06-3F45-41A5-908A-10DB1C598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1" r="9772" b="-1"/>
          <a:stretch/>
        </p:blipFill>
        <p:spPr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Afbeelding 13" descr="Afbeelding met doos, zitten, tafel, wit&#10;&#10;Beschrijving is gegenereerd met zeer hoge betrouwbaarheid">
            <a:extLst>
              <a:ext uri="{FF2B5EF4-FFF2-40B4-BE49-F238E27FC236}">
                <a16:creationId xmlns:a16="http://schemas.microsoft.com/office/drawing/2014/main" id="{AD13A485-5F71-4B89-9AF7-36E363F7B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50" r="27202" b="3"/>
          <a:stretch/>
        </p:blipFill>
        <p:spPr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5" descr="Afbeelding met binnen, tafel, zitten, klein&#10;&#10;Beschrijving is gegenereerd met zeer hoge betrouwbaarheid">
            <a:extLst>
              <a:ext uri="{FF2B5EF4-FFF2-40B4-BE49-F238E27FC236}">
                <a16:creationId xmlns:a16="http://schemas.microsoft.com/office/drawing/2014/main" id="{287E4181-AF0A-46F6-A1E4-983DC6FE36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709" r="21882" b="3"/>
          <a:stretch/>
        </p:blipFill>
        <p:spPr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D7EBA66-D45E-4A56-9070-C3269E4D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95862" y="6306057"/>
            <a:ext cx="3100242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Productinnovatie en Industriële Marketing [H0H14A]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Afbeelding 9" descr="Afbeelding met binnen, tafel, venster, bed&#10;&#10;Beschrijving is gegenereerd met zeer hoge betrouwbaarheid">
            <a:extLst>
              <a:ext uri="{FF2B5EF4-FFF2-40B4-BE49-F238E27FC236}">
                <a16:creationId xmlns:a16="http://schemas.microsoft.com/office/drawing/2014/main" id="{6030CD68-7064-4A34-AB25-C13587C0FB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15" r="15085" b="-2"/>
          <a:stretch/>
        </p:blipFill>
        <p:spPr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sp>
        <p:nvSpPr>
          <p:cNvPr id="16" name="Tijdelijke aanduiding voor dianummer 2">
            <a:extLst>
              <a:ext uri="{FF2B5EF4-FFF2-40B4-BE49-F238E27FC236}">
                <a16:creationId xmlns:a16="http://schemas.microsoft.com/office/drawing/2014/main" id="{233FE8AF-2CA6-4A7D-9DB5-0910977ECB2D}"/>
              </a:ext>
            </a:extLst>
          </p:cNvPr>
          <p:cNvSpPr txBox="1">
            <a:spLocks/>
          </p:cNvSpPr>
          <p:nvPr/>
        </p:nvSpPr>
        <p:spPr>
          <a:xfrm>
            <a:off x="3730424" y="616743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dirty="0">
                <a:solidFill>
                  <a:srgbClr val="FFFFFF"/>
                </a:solidFill>
                <a:latin typeface="+mn-lt"/>
              </a:rPr>
              <a:pPr/>
              <a:t>15</a:t>
            </a:fld>
            <a:endParaRPr lang="nl-NL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055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68D97F-EFA9-4640-B395-1BDCF81D5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>
                <a:latin typeface="Arial"/>
                <a:cs typeface="Arial"/>
              </a:rPr>
              <a:t>Product</a:t>
            </a:r>
          </a:p>
          <a:p>
            <a:pPr lvl="1">
              <a:buFont typeface="Courier New,monospace"/>
              <a:buChar char="o"/>
            </a:pPr>
            <a:r>
              <a:rPr lang="nl-BE" sz="1800">
                <a:latin typeface="Arial"/>
                <a:cs typeface="Arial"/>
              </a:rPr>
              <a:t>Kernproduct</a:t>
            </a:r>
            <a:endParaRPr lang="en-US" sz="1800">
              <a:latin typeface="Arial"/>
              <a:cs typeface="Arial"/>
            </a:endParaRPr>
          </a:p>
          <a:p>
            <a:pPr lvl="1">
              <a:buFont typeface="Courier New,monospace"/>
              <a:buChar char="o"/>
            </a:pPr>
            <a:r>
              <a:rPr lang="nl-BE" sz="1800">
                <a:latin typeface="Arial"/>
                <a:cs typeface="Arial"/>
              </a:rPr>
              <a:t>Fysiek product</a:t>
            </a:r>
            <a:endParaRPr lang="en-GB" sz="1800">
              <a:cs typeface="Arial"/>
            </a:endParaRPr>
          </a:p>
          <a:p>
            <a:pPr lvl="1">
              <a:buFont typeface="Courier New,monospace"/>
              <a:buChar char="o"/>
            </a:pPr>
            <a:r>
              <a:rPr lang="nl-BE" sz="1800">
                <a:latin typeface="Arial"/>
                <a:cs typeface="Arial"/>
              </a:rPr>
              <a:t>Uitgebreid product</a:t>
            </a:r>
          </a:p>
          <a:p>
            <a:r>
              <a:rPr lang="en-GB">
                <a:latin typeface="Arial"/>
                <a:cs typeface="Arial"/>
              </a:rPr>
              <a:t>Prijs</a:t>
            </a:r>
          </a:p>
          <a:p>
            <a:pPr lvl="1">
              <a:buFont typeface="Courier New,monospace"/>
              <a:buChar char="o"/>
            </a:pPr>
            <a:r>
              <a:rPr lang="nl-BE" sz="1800">
                <a:latin typeface="Arial"/>
                <a:cs typeface="Arial"/>
              </a:rPr>
              <a:t>Segmenten</a:t>
            </a:r>
            <a:endParaRPr lang="en-US" sz="1800"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nl-BE" sz="1800">
                <a:latin typeface="Arial"/>
                <a:cs typeface="Arial"/>
              </a:rPr>
              <a:t>Samengestelde prijs: $30,000</a:t>
            </a:r>
          </a:p>
          <a:p>
            <a:r>
              <a:rPr lang="en-GB" err="1">
                <a:latin typeface="Arial"/>
                <a:cs typeface="Arial"/>
              </a:rPr>
              <a:t>Plaats</a:t>
            </a:r>
            <a:endParaRPr lang="en-GB"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800">
                <a:latin typeface="Arial"/>
                <a:cs typeface="Arial"/>
              </a:rPr>
              <a:t>Showroom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nl-BE" sz="1800">
                <a:latin typeface="Arial"/>
                <a:cs typeface="Arial"/>
              </a:rPr>
              <a:t>Retail</a:t>
            </a:r>
          </a:p>
          <a:p>
            <a:r>
              <a:rPr lang="en-GB" err="1">
                <a:latin typeface="Arial"/>
                <a:cs typeface="Arial"/>
              </a:rPr>
              <a:t>Promotie</a:t>
            </a:r>
            <a:endParaRPr lang="en-GB"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>
                <a:latin typeface="Arial"/>
                <a:cs typeface="Arial"/>
              </a:rPr>
              <a:t>Online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>
                <a:latin typeface="Arial"/>
                <a:cs typeface="Arial"/>
              </a:rPr>
              <a:t>Korting</a:t>
            </a:r>
            <a:endParaRPr lang="en-US" sz="1800">
              <a:cs typeface="Arial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GB">
              <a:cs typeface="Arial" charset="0"/>
            </a:endParaRPr>
          </a:p>
          <a:p>
            <a:pPr marL="457200" lvl="1" indent="0">
              <a:buNone/>
            </a:pPr>
            <a:endParaRPr lang="nl-BE" sz="1100">
              <a:cs typeface="Arial" charset="0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1CE1AD-BA43-42F4-B6E0-40051990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1CFA23-7314-4919-BEF2-C3309EC6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FAC9EF-1DCB-4BAD-8BF8-71497295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Marketing Mix</a:t>
            </a:r>
            <a:endParaRPr lang="en-GB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795151EE-71FD-49FA-9445-D286DAF9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389918" y="3261129"/>
            <a:ext cx="2648527" cy="210796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8F15671-55E5-431B-8159-1DA3F1E3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399" y="3163252"/>
            <a:ext cx="3072245" cy="2303722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B1A42116-5A8F-4F0C-87C0-53DA0878B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740000">
            <a:off x="8222672" y="57958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A32BCB-2BE2-45FC-B93C-E80B338C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Bedankt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voor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uw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aandacht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5EB46C9B-D511-4F92-A6F4-418FC7860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7A7F0-9CBD-4BD6-A062-EF1A5452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8658" y="6356350"/>
            <a:ext cx="44146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prstClr val="white"/>
                </a:solidFill>
                <a:latin typeface="+mn-lt"/>
                <a:ea typeface="+mn-ea"/>
                <a:cs typeface="+mn-cs"/>
              </a:rPr>
              <a:t>Productinnovatie en Industriële Marketing [H0H14A]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00431-B62A-4CC2-8ABC-DB22CD8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A297500-7527-634B-90F4-69D0994C32B4}" type="slidenum">
              <a:rPr lang="en-US" sz="1200">
                <a:solidFill>
                  <a:prstClr val="white"/>
                </a:solidFill>
                <a:latin typeface="+mn-lt"/>
              </a:rPr>
              <a:pPr algn="r">
                <a:spcAft>
                  <a:spcPts val="600"/>
                </a:spcAft>
              </a:pPr>
              <a:t>17</a:t>
            </a:fld>
            <a:endParaRPr lang="en-US" sz="1200">
              <a:solidFill>
                <a:prstClr val="whit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672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CE5E28D-12BB-4361-AF52-DC0606C6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8011"/>
            <a:ext cx="11041200" cy="4464000"/>
          </a:xfrm>
        </p:spPr>
        <p:txBody>
          <a:bodyPr/>
          <a:lstStyle/>
          <a:p>
            <a:r>
              <a:rPr lang="en-GB" err="1"/>
              <a:t>Onderneming</a:t>
            </a:r>
            <a:endParaRPr lang="en-GB"/>
          </a:p>
          <a:p>
            <a:r>
              <a:rPr lang="en-GB" err="1"/>
              <a:t>Sectorschets</a:t>
            </a:r>
            <a:endParaRPr lang="en-GB"/>
          </a:p>
          <a:p>
            <a:r>
              <a:rPr lang="en-GB" err="1"/>
              <a:t>Profiel</a:t>
            </a:r>
            <a:endParaRPr lang="en-GB"/>
          </a:p>
          <a:p>
            <a:r>
              <a:rPr lang="en-GB" err="1"/>
              <a:t>Doelgroep</a:t>
            </a:r>
            <a:endParaRPr lang="en-GB"/>
          </a:p>
          <a:p>
            <a:r>
              <a:rPr lang="en-GB" err="1"/>
              <a:t>Behoefteherkenning</a:t>
            </a:r>
            <a:endParaRPr lang="en-GB"/>
          </a:p>
          <a:p>
            <a:r>
              <a:rPr lang="en-GB" err="1"/>
              <a:t>Probleemstelling</a:t>
            </a:r>
            <a:endParaRPr lang="en-GB"/>
          </a:p>
          <a:p>
            <a:r>
              <a:rPr lang="en-GB" err="1"/>
              <a:t>Conceptgeneratie</a:t>
            </a:r>
            <a:endParaRPr lang="en-GB"/>
          </a:p>
          <a:p>
            <a:r>
              <a:rPr lang="en-GB" err="1"/>
              <a:t>Conceptevaluatie</a:t>
            </a:r>
            <a:endParaRPr lang="en-GB"/>
          </a:p>
          <a:p>
            <a:r>
              <a:rPr lang="en-GB" err="1"/>
              <a:t>Marketingmix</a:t>
            </a:r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75F3DAA-D2D4-4D71-8E76-28CFBB3F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597032D-A56F-4A2C-BA74-3AB77933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FEF8E7D-4571-490B-9BD8-F2BF6983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Inhoudstafel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272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968D97F-EFA9-4640-B395-1BDCF81D5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latin typeface="Arial"/>
                <a:cs typeface="Arial"/>
              </a:rPr>
              <a:t>Amerikaans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err="1">
                <a:latin typeface="Arial"/>
                <a:cs typeface="Arial"/>
              </a:rPr>
              <a:t>meubelbedrijf</a:t>
            </a:r>
            <a:endParaRPr lang="en-GB" dirty="0">
              <a:latin typeface="Arial"/>
              <a:cs typeface="Arial"/>
            </a:endParaRPr>
          </a:p>
          <a:p>
            <a:r>
              <a:rPr lang="nl-BE" dirty="0">
                <a:latin typeface="Arial"/>
                <a:cs typeface="Arial"/>
              </a:rPr>
              <a:t>Bureaustoelen, tafels en kasten</a:t>
            </a:r>
            <a:endParaRPr lang="en-GB" dirty="0">
              <a:latin typeface="Arial"/>
              <a:cs typeface="Arial"/>
            </a:endParaRPr>
          </a:p>
          <a:p>
            <a:r>
              <a:rPr lang="en-GB" dirty="0" err="1">
                <a:latin typeface="Arial"/>
                <a:cs typeface="Arial"/>
              </a:rPr>
              <a:t>Bekende</a:t>
            </a:r>
            <a:r>
              <a:rPr lang="en-GB" dirty="0">
                <a:latin typeface="Arial"/>
                <a:cs typeface="Arial"/>
              </a:rPr>
              <a:t> designs: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Equa chair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Aeron chair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Noguchi table</a:t>
            </a:r>
            <a:endParaRPr lang="en-GB" sz="2000" dirty="0">
              <a:latin typeface="Arial"/>
              <a:cs typeface="Arial"/>
            </a:endParaRPr>
          </a:p>
          <a:p>
            <a:endParaRPr lang="en-GB"/>
          </a:p>
          <a:p>
            <a:pPr marL="457200" lvl="1" indent="0">
              <a:buNone/>
            </a:pPr>
            <a:endParaRPr lang="nl-BE" sz="110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51CE1AD-BA43-42F4-B6E0-40051990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1CFA23-7314-4919-BEF2-C3309EC6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FAC9EF-1DCB-4BAD-8BF8-71497295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Onderneming</a:t>
            </a:r>
            <a:endParaRPr lang="en-GB"/>
          </a:p>
        </p:txBody>
      </p:sp>
      <p:pic>
        <p:nvPicPr>
          <p:cNvPr id="9" name="Afbeelding 8" descr="Afbeelding met kleding, persoon, vrouw, staand&#10;&#10;Automatisch gegenereerde beschrijving">
            <a:extLst>
              <a:ext uri="{FF2B5EF4-FFF2-40B4-BE49-F238E27FC236}">
                <a16:creationId xmlns:a16="http://schemas.microsoft.com/office/drawing/2014/main" id="{AD4AF5E8-83FF-44D0-8A5B-CD12883105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94" r="29191"/>
          <a:stretch/>
        </p:blipFill>
        <p:spPr>
          <a:xfrm>
            <a:off x="9583013" y="991605"/>
            <a:ext cx="2032987" cy="2747913"/>
          </a:xfrm>
          <a:prstGeom prst="rect">
            <a:avLst/>
          </a:prstGeom>
        </p:spPr>
      </p:pic>
      <p:pic>
        <p:nvPicPr>
          <p:cNvPr id="11" name="Afbeelding 10" descr="Afbeelding met plaats, tafel, licht, stoel&#10;&#10;Automatisch gegenereerde beschrijving">
            <a:extLst>
              <a:ext uri="{FF2B5EF4-FFF2-40B4-BE49-F238E27FC236}">
                <a16:creationId xmlns:a16="http://schemas.microsoft.com/office/drawing/2014/main" id="{ECDCBC65-D023-406D-894A-FBA16B6D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013" y="3957141"/>
            <a:ext cx="1962953" cy="22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25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1158BE-DC3A-4B1E-8CF6-23FC2F9B1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BE" dirty="0">
                <a:latin typeface="Arial"/>
                <a:cs typeface="Arial"/>
              </a:rPr>
              <a:t>Vijfkrachtenmodel Porter</a:t>
            </a:r>
          </a:p>
          <a:p>
            <a:endParaRPr lang="nl-BE">
              <a:latin typeface="Arial"/>
              <a:cs typeface="Arial"/>
            </a:endParaRPr>
          </a:p>
          <a:p>
            <a:r>
              <a:rPr lang="en-GB" dirty="0" err="1">
                <a:latin typeface="Arial"/>
                <a:cs typeface="Arial"/>
              </a:rPr>
              <a:t>Concurrenten</a:t>
            </a:r>
            <a:r>
              <a:rPr lang="en-GB" dirty="0">
                <a:latin typeface="Arial"/>
                <a:cs typeface="Arial"/>
              </a:rPr>
              <a:t>: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,monospace"/>
              <a:buChar char="o"/>
            </a:pPr>
            <a:r>
              <a:rPr lang="nl-BE" sz="2000" dirty="0">
                <a:latin typeface="Arial"/>
                <a:cs typeface="Arial"/>
              </a:rPr>
              <a:t>HNI Corporation </a:t>
            </a:r>
          </a:p>
          <a:p>
            <a:pPr lvl="1">
              <a:buFont typeface="Courier New,monospace"/>
              <a:buChar char="o"/>
            </a:pPr>
            <a:r>
              <a:rPr lang="nl-BE" sz="2000" dirty="0">
                <a:latin typeface="Arial"/>
                <a:cs typeface="Arial"/>
              </a:rPr>
              <a:t>Steelcase </a:t>
            </a:r>
          </a:p>
          <a:p>
            <a:pPr lvl="1">
              <a:buFont typeface="Courier New,monospace"/>
              <a:buChar char="o"/>
            </a:pPr>
            <a:r>
              <a:rPr lang="nl-BE" sz="2000" dirty="0" err="1">
                <a:latin typeface="Arial"/>
                <a:cs typeface="Arial"/>
              </a:rPr>
              <a:t>Knoll</a:t>
            </a:r>
            <a:r>
              <a:rPr lang="nl-BE" sz="2000" dirty="0">
                <a:latin typeface="Arial"/>
                <a:cs typeface="Arial"/>
              </a:rPr>
              <a:t> </a:t>
            </a:r>
          </a:p>
          <a:p>
            <a:pPr lvl="1">
              <a:buFont typeface="Courier New,monospace"/>
              <a:buChar char="o"/>
            </a:pPr>
            <a:r>
              <a:rPr lang="nl-BE" sz="2000" dirty="0" err="1">
                <a:latin typeface="Arial"/>
                <a:cs typeface="Arial"/>
              </a:rPr>
              <a:t>Kimball</a:t>
            </a:r>
            <a:r>
              <a:rPr lang="nl-BE" sz="2000" dirty="0">
                <a:latin typeface="Arial"/>
                <a:cs typeface="Arial"/>
              </a:rPr>
              <a:t> International </a:t>
            </a:r>
          </a:p>
          <a:p>
            <a:pPr lvl="1">
              <a:buFont typeface="Courier New,monospace"/>
              <a:buChar char="o"/>
            </a:pPr>
            <a:r>
              <a:rPr lang="nl-BE" sz="2000" dirty="0" err="1">
                <a:latin typeface="Arial"/>
                <a:cs typeface="Arial"/>
              </a:rPr>
              <a:t>Haworth</a:t>
            </a:r>
            <a:endParaRPr lang="nl-BE" sz="2000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8C3BE-94C1-4601-A2B3-ED27FC30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58382-7B12-4560-9C4D-2CBA394E4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D2814-2410-4CE9-B65E-90887763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Sectorschets</a:t>
            </a:r>
            <a:endParaRPr lang="en-US" err="1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35D02E-13CA-4622-A70D-3ACCEC4E9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19" y="206104"/>
            <a:ext cx="6339624" cy="63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305ABB3-4579-4C78-966F-770FC9740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nl-BE">
                <a:latin typeface="Arial"/>
                <a:cs typeface="Arial"/>
              </a:rPr>
              <a:t>Value Curve</a:t>
            </a:r>
            <a:endParaRPr lang="nl-BE">
              <a:cs typeface="Arial"/>
            </a:endParaRPr>
          </a:p>
          <a:p>
            <a:pPr marL="800100" lvl="1" indent="-342900"/>
            <a:r>
              <a:rPr lang="nl-BE">
                <a:latin typeface="Arial"/>
                <a:cs typeface="Arial"/>
              </a:rPr>
              <a:t>High class </a:t>
            </a:r>
            <a:r>
              <a:rPr lang="nl-BE" err="1">
                <a:latin typeface="Arial"/>
                <a:cs typeface="Arial"/>
              </a:rPr>
              <a:t>vs</a:t>
            </a:r>
            <a:r>
              <a:rPr lang="nl-BE">
                <a:latin typeface="Arial"/>
                <a:cs typeface="Arial"/>
              </a:rPr>
              <a:t> Budget </a:t>
            </a:r>
            <a:endParaRPr lang="nl-BE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41AD4B8-B16C-4C4C-A386-F1A219423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7AEF57-A553-4BAB-97BF-0E90FB98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E57E907-6D3D-469A-81CB-3C976627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Sectorschets</a:t>
            </a:r>
            <a:endParaRPr lang="en-GB"/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B2A6208C-CE96-4CF4-96B5-654DBD5B6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18" y="415987"/>
            <a:ext cx="7081033" cy="506908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861D4B-BB2C-4C57-A3BE-BA9511B370C1}"/>
              </a:ext>
            </a:extLst>
          </p:cNvPr>
          <p:cNvSpPr/>
          <p:nvPr/>
        </p:nvSpPr>
        <p:spPr>
          <a:xfrm>
            <a:off x="5011314" y="4235650"/>
            <a:ext cx="393425" cy="416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8B6FB4A-6671-4B64-92DC-70079D1DAA1F}"/>
              </a:ext>
            </a:extLst>
          </p:cNvPr>
          <p:cNvSpPr/>
          <p:nvPr/>
        </p:nvSpPr>
        <p:spPr>
          <a:xfrm>
            <a:off x="6268088" y="4235650"/>
            <a:ext cx="393425" cy="416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7F914D-939D-4F45-8F28-FC91B3F8EE27}"/>
              </a:ext>
            </a:extLst>
          </p:cNvPr>
          <p:cNvSpPr/>
          <p:nvPr/>
        </p:nvSpPr>
        <p:spPr>
          <a:xfrm>
            <a:off x="7295363" y="4189347"/>
            <a:ext cx="546423" cy="6019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7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1A1B078-D17D-4644-91E3-322B2FBC2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Bedrijfsstrategie:</a:t>
            </a:r>
          </a:p>
          <a:p>
            <a:pPr lvl="1"/>
            <a:r>
              <a:rPr lang="nl-NL">
                <a:latin typeface="Arial"/>
                <a:cs typeface="Arial"/>
              </a:rPr>
              <a:t>'Living Office' voor prestatie-bevorderende werkplek</a:t>
            </a:r>
            <a:endParaRPr lang="nl-NL">
              <a:cs typeface="Arial"/>
            </a:endParaRPr>
          </a:p>
          <a:p>
            <a:pPr lvl="1"/>
            <a:r>
              <a:rPr lang="nl-NL">
                <a:latin typeface="Arial"/>
                <a:cs typeface="Arial"/>
              </a:rPr>
              <a:t>Kantoorindeling naargelang behoefte van de werknemer</a:t>
            </a:r>
            <a:endParaRPr lang="nl-NL">
              <a:cs typeface="Arial"/>
            </a:endParaRPr>
          </a:p>
          <a:p>
            <a:r>
              <a:rPr lang="nl-NL">
                <a:latin typeface="Arial"/>
                <a:cs typeface="Arial"/>
              </a:rPr>
              <a:t>Financiële </a:t>
            </a:r>
            <a:r>
              <a:rPr lang="nl-NL" dirty="0" err="1">
                <a:latin typeface="Arial"/>
                <a:cs typeface="Arial"/>
              </a:rPr>
              <a:t>performantie</a:t>
            </a:r>
            <a:r>
              <a:rPr lang="nl-NL">
                <a:latin typeface="Arial"/>
                <a:cs typeface="Arial"/>
              </a:rPr>
              <a:t>:</a:t>
            </a:r>
            <a:endParaRPr lang="nl-NL">
              <a:cs typeface="Arial"/>
            </a:endParaRPr>
          </a:p>
          <a:p>
            <a:pPr lvl="1"/>
            <a:r>
              <a:rPr lang="nl-NL" dirty="0">
                <a:latin typeface="Arial"/>
                <a:cs typeface="Arial"/>
              </a:rPr>
              <a:t>Beursnotatie Herman Miller:</a:t>
            </a:r>
            <a:endParaRPr lang="nl-NL" dirty="0">
              <a:cs typeface="Arial"/>
            </a:endParaRPr>
          </a:p>
          <a:p>
            <a:pPr marL="457200" lvl="1" indent="0">
              <a:buNone/>
            </a:pPr>
            <a:endParaRPr lang="nl-NL" dirty="0">
              <a:cs typeface="Arial"/>
            </a:endParaRPr>
          </a:p>
          <a:p>
            <a:pPr lvl="1"/>
            <a:endParaRPr lang="nl-NL">
              <a:cs typeface="Arial"/>
            </a:endParaRPr>
          </a:p>
          <a:p>
            <a:pPr lvl="1"/>
            <a:endParaRPr lang="nl-NL">
              <a:cs typeface="Arial"/>
            </a:endParaRP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1350433-192D-4309-9817-F09BCCED5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4B73A0-A682-4BAF-AD1C-9F87249F5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F5F2F3A-6AEF-4A31-81F5-DCDFAD92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Profiel van de onderneming</a:t>
            </a:r>
            <a:endParaRPr lang="nl-NL">
              <a:latin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6FD7B2A-8D6D-4F9B-926E-8A0D6443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79" y="3883422"/>
            <a:ext cx="7326572" cy="227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8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1FA30-733A-4BE6-8DB9-1D297FF8D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F0FF2-B8BB-48F1-8B21-73776BF6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F14A13-3C7C-435E-BF38-5E17AB11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SWOT analyse</a:t>
            </a:r>
            <a:endParaRPr lang="en-US" dirty="0" err="1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711D15A-A82F-4CF2-8109-8DF63F116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086" y="1201361"/>
            <a:ext cx="9885527" cy="4796471"/>
          </a:xfrm>
        </p:spPr>
      </p:pic>
    </p:spTree>
    <p:extLst>
      <p:ext uri="{BB962C8B-B14F-4D97-AF65-F5344CB8AC3E}">
        <p14:creationId xmlns:p14="http://schemas.microsoft.com/office/powerpoint/2010/main" val="363772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26E58F9-31C7-4E5E-B0CD-6437F5276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ED2DC66-FDAB-48C8-BFA4-A886D119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C7EEEB8-645D-41CD-BA4E-D0BE3152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Profiel van de innovatie- en marketingstrategie</a:t>
            </a:r>
            <a:endParaRPr lang="en-GB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22F11506-42A8-48B7-A8BD-4DFCD5317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541179"/>
            <a:ext cx="11041200" cy="45788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latin typeface="Arial"/>
                <a:cs typeface="Arial"/>
              </a:rPr>
              <a:t>Innovatiestrategie:</a:t>
            </a:r>
            <a:endParaRPr lang="nl-NL">
              <a:cs typeface="Arial" charset="0"/>
            </a:endParaRPr>
          </a:p>
          <a:p>
            <a:endParaRPr lang="nl-NL">
              <a:cs typeface="Arial"/>
            </a:endParaRPr>
          </a:p>
          <a:p>
            <a:endParaRPr lang="nl-NL">
              <a:cs typeface="Arial"/>
            </a:endParaRPr>
          </a:p>
          <a:p>
            <a:endParaRPr lang="nl-NL">
              <a:cs typeface="Arial"/>
            </a:endParaRPr>
          </a:p>
          <a:p>
            <a:endParaRPr lang="nl-NL">
              <a:latin typeface="Arial"/>
              <a:cs typeface="Arial"/>
            </a:endParaRPr>
          </a:p>
          <a:p>
            <a:endParaRPr lang="nl-NL">
              <a:latin typeface="Arial"/>
              <a:cs typeface="Arial"/>
            </a:endParaRPr>
          </a:p>
          <a:p>
            <a:r>
              <a:rPr lang="nl-NL">
                <a:latin typeface="Arial"/>
                <a:cs typeface="Arial"/>
              </a:rPr>
              <a:t>Marketingstrategie:</a:t>
            </a:r>
          </a:p>
          <a:p>
            <a:pPr lvl="1"/>
            <a:r>
              <a:rPr lang="nl-NL">
                <a:latin typeface="Arial"/>
                <a:cs typeface="Arial"/>
              </a:rPr>
              <a:t>Identificatie van onopgeloste problemen in de kantoorsector</a:t>
            </a:r>
          </a:p>
          <a:p>
            <a:pPr lvl="1"/>
            <a:r>
              <a:rPr lang="nl-NL">
                <a:latin typeface="Arial"/>
                <a:cs typeface="Arial"/>
              </a:rPr>
              <a:t>Kantooromstandigheden configureren naargelang behoefte</a:t>
            </a:r>
          </a:p>
        </p:txBody>
      </p:sp>
      <p:pic>
        <p:nvPicPr>
          <p:cNvPr id="10" name="Afbeelding 10">
            <a:extLst>
              <a:ext uri="{FF2B5EF4-FFF2-40B4-BE49-F238E27FC236}">
                <a16:creationId xmlns:a16="http://schemas.microsoft.com/office/drawing/2014/main" id="{5434D87B-6912-4719-B9D8-225F7F59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89" y="2110944"/>
            <a:ext cx="10509336" cy="2070352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73C2729F-31F9-4275-950F-9BFCAC86AEE8}"/>
              </a:ext>
            </a:extLst>
          </p:cNvPr>
          <p:cNvSpPr/>
          <p:nvPr/>
        </p:nvSpPr>
        <p:spPr>
          <a:xfrm>
            <a:off x="6232124" y="2110944"/>
            <a:ext cx="1837678" cy="2070352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DB362E92-884E-46C2-99CC-C3CD0F567A99}"/>
              </a:ext>
            </a:extLst>
          </p:cNvPr>
          <p:cNvSpPr/>
          <p:nvPr/>
        </p:nvSpPr>
        <p:spPr>
          <a:xfrm>
            <a:off x="6294268" y="2716567"/>
            <a:ext cx="1775534" cy="2785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111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8157EBBC-1501-47EB-BA62-7EAA5674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Productinnovatie en Industriële Marketing [H0H14A]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8CF5FB-7A8E-4F7E-8E14-2D1823D2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3938E59-42EB-43F3-B3DD-CE74A31E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Arial"/>
                <a:cs typeface="Arial"/>
              </a:rPr>
              <a:t>Doelgroep</a:t>
            </a:r>
            <a:endParaRPr lang="nl-NL"/>
          </a:p>
        </p:txBody>
      </p:sp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93EEEDC9-45B5-4AD4-B83F-6AB5F7B0B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36243"/>
              </p:ext>
            </p:extLst>
          </p:nvPr>
        </p:nvGraphicFramePr>
        <p:xfrm>
          <a:off x="354904" y="1179534"/>
          <a:ext cx="11097782" cy="4975703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036506">
                  <a:extLst>
                    <a:ext uri="{9D8B030D-6E8A-4147-A177-3AD203B41FA5}">
                      <a16:colId xmlns:a16="http://schemas.microsoft.com/office/drawing/2014/main" val="1611276500"/>
                    </a:ext>
                  </a:extLst>
                </a:gridCol>
                <a:gridCol w="1089577">
                  <a:extLst>
                    <a:ext uri="{9D8B030D-6E8A-4147-A177-3AD203B41FA5}">
                      <a16:colId xmlns:a16="http://schemas.microsoft.com/office/drawing/2014/main" val="2046330910"/>
                    </a:ext>
                  </a:extLst>
                </a:gridCol>
                <a:gridCol w="4971699">
                  <a:extLst>
                    <a:ext uri="{9D8B030D-6E8A-4147-A177-3AD203B41FA5}">
                      <a16:colId xmlns:a16="http://schemas.microsoft.com/office/drawing/2014/main" val="3428212305"/>
                    </a:ext>
                  </a:extLst>
                </a:gridCol>
              </a:tblGrid>
              <a:tr h="403657">
                <a:tc>
                  <a:txBody>
                    <a:bodyPr/>
                    <a:lstStyle/>
                    <a:p>
                      <a:pPr fontAlgn="base"/>
                      <a:r>
                        <a:rPr lang="nl-NL" sz="2800" b="1">
                          <a:effectLst/>
                        </a:rPr>
                        <a:t>Huidig </a:t>
                      </a:r>
                      <a:r>
                        <a:rPr lang="nl-NL" sz="2800">
                          <a:effectLst/>
                        </a:rPr>
                        <a:t>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2800" b="1">
                          <a:effectLst/>
                        </a:rPr>
                        <a:t>Potentieel​</a:t>
                      </a:r>
                      <a:endParaRPr lang="nl-NL" b="1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155029540"/>
                  </a:ext>
                </a:extLst>
              </a:tr>
              <a:tr h="784890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Geografisch: Noord-Amerika, Europa</a:t>
                      </a:r>
                      <a:endParaRPr lang="nl-NL" sz="1800" dirty="0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Geografisch: Noord-Amerika, Europa​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4201434786"/>
                  </a:ext>
                </a:extLst>
              </a:tr>
              <a:tr h="392444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Omgeving: stedelijk, op kantoor​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Omgeving: thuis​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869951672"/>
                  </a:ext>
                </a:extLst>
              </a:tr>
              <a:tr h="594273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Demografisch: leeftijd 30+, hoog inkomen​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Demografisch: leeftijd 30+, hoog inkomen​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9048134"/>
                  </a:ext>
                </a:extLst>
              </a:tr>
              <a:tr h="594273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Werk: kantoorwerk 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Werk: thuiskantoor​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957543808"/>
                  </a:ext>
                </a:extLst>
              </a:tr>
              <a:tr h="784890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Bestelmethode: vanuit bedrijf bestellen bij groothandel 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Bestelmethode: zelf bestellen bij retailers​</a:t>
                      </a:r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1623517316"/>
                  </a:ext>
                </a:extLst>
              </a:tr>
              <a:tr h="594273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Sociaal: belang aan status​</a:t>
                      </a:r>
                      <a:endParaRPr lang="nl-NL" dirty="0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Sociaal: belang aan status​</a:t>
                      </a:r>
                      <a:endParaRPr lang="nl-NL" dirty="0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730672972"/>
                  </a:ext>
                </a:extLst>
              </a:tr>
              <a:tr h="784890"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Gezochte voordelen: comfort,  gezonde levensstijl​</a:t>
                      </a:r>
                      <a:endParaRPr lang="nl-NL" dirty="0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endParaRPr lang="nl-NL">
                        <a:effectLst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nl-NL" sz="1800">
                          <a:effectLst/>
                        </a:rPr>
                        <a:t>Gezochte voordelen: comfort, gezonde levensstijl, werkomgeving​</a:t>
                      </a:r>
                      <a:endParaRPr lang="nl-NL" dirty="0">
                        <a:effectLst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75146958"/>
                  </a:ext>
                </a:extLst>
              </a:tr>
            </a:tbl>
          </a:graphicData>
        </a:graphic>
      </p:graphicFrame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8F12737D-6405-4B9B-932E-C30281602E58}"/>
              </a:ext>
            </a:extLst>
          </p:cNvPr>
          <p:cNvSpPr/>
          <p:nvPr/>
        </p:nvSpPr>
        <p:spPr>
          <a:xfrm>
            <a:off x="5498361" y="2445561"/>
            <a:ext cx="709808" cy="2400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Pijl: links/rechts 9">
            <a:extLst>
              <a:ext uri="{FF2B5EF4-FFF2-40B4-BE49-F238E27FC236}">
                <a16:creationId xmlns:a16="http://schemas.microsoft.com/office/drawing/2014/main" id="{CB30B9A2-53B2-4D9B-9F26-2C8734E2662A}"/>
              </a:ext>
            </a:extLst>
          </p:cNvPr>
          <p:cNvSpPr/>
          <p:nvPr/>
        </p:nvSpPr>
        <p:spPr>
          <a:xfrm>
            <a:off x="5498360" y="4073945"/>
            <a:ext cx="709808" cy="2400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links/rechts 10">
            <a:extLst>
              <a:ext uri="{FF2B5EF4-FFF2-40B4-BE49-F238E27FC236}">
                <a16:creationId xmlns:a16="http://schemas.microsoft.com/office/drawing/2014/main" id="{7020FE1D-D457-4541-B60F-3DC940E1921F}"/>
              </a:ext>
            </a:extLst>
          </p:cNvPr>
          <p:cNvSpPr/>
          <p:nvPr/>
        </p:nvSpPr>
        <p:spPr>
          <a:xfrm>
            <a:off x="5498360" y="3426765"/>
            <a:ext cx="709808" cy="2400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7DE0BF7-709C-4E9A-9E42-A92D3E5C134C}"/>
              </a:ext>
            </a:extLst>
          </p:cNvPr>
          <p:cNvSpPr/>
          <p:nvPr/>
        </p:nvSpPr>
        <p:spPr>
          <a:xfrm>
            <a:off x="354904" y="2354639"/>
            <a:ext cx="10431465" cy="4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B5DE2E0-4DBF-4965-8EFC-DA0020FDD0F5}"/>
              </a:ext>
            </a:extLst>
          </p:cNvPr>
          <p:cNvSpPr/>
          <p:nvPr/>
        </p:nvSpPr>
        <p:spPr>
          <a:xfrm>
            <a:off x="354904" y="3350242"/>
            <a:ext cx="10431465" cy="4219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C547FB7-09AE-4E1E-99A8-CFB65CFA35C8}"/>
              </a:ext>
            </a:extLst>
          </p:cNvPr>
          <p:cNvSpPr/>
          <p:nvPr/>
        </p:nvSpPr>
        <p:spPr>
          <a:xfrm>
            <a:off x="354903" y="3983023"/>
            <a:ext cx="10431465" cy="65632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0099062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Widescreen</PresentationFormat>
  <Paragraphs>175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KU Leuven</vt:lpstr>
      <vt:lpstr>KU Leuven Sedes</vt:lpstr>
      <vt:lpstr>Herman Miller</vt:lpstr>
      <vt:lpstr>Inhoudstafel</vt:lpstr>
      <vt:lpstr>Onderneming</vt:lpstr>
      <vt:lpstr>Sectorschets</vt:lpstr>
      <vt:lpstr>Sectorschets</vt:lpstr>
      <vt:lpstr>Profiel van de onderneming</vt:lpstr>
      <vt:lpstr>SWOT analyse</vt:lpstr>
      <vt:lpstr>Profiel van de innovatie- en marketingstrategie</vt:lpstr>
      <vt:lpstr>Doelgroep</vt:lpstr>
      <vt:lpstr>Behoefteherkenning</vt:lpstr>
      <vt:lpstr>Probleemstelling</vt:lpstr>
      <vt:lpstr>Conceptgeneratie</vt:lpstr>
      <vt:lpstr>Mindmap brainstormsessie</vt:lpstr>
      <vt:lpstr>Conceptevaluatie</vt:lpstr>
      <vt:lpstr>Product design</vt:lpstr>
      <vt:lpstr>Marketing Mix</vt:lpstr>
      <vt:lpstr>Bedankt voor uw aandacht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Herman Miller</dc:title>
  <dc:creator/>
  <cp:revision>51</cp:revision>
  <dcterms:created xsi:type="dcterms:W3CDTF">2020-05-13T09:14:07Z</dcterms:created>
  <dcterms:modified xsi:type="dcterms:W3CDTF">2020-05-13T14:39:21Z</dcterms:modified>
</cp:coreProperties>
</file>